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e5f010fbad41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f13dd489724e49"/>
  </p:sldMasterIdLst>
  <p:sldIdLst>
    <p:sldId xmlns:r="http://schemas.openxmlformats.org/officeDocument/2006/relationships" id="256" r:id="R340936b5c2c34f65"/>
    <p:sldId xmlns:r="http://schemas.openxmlformats.org/officeDocument/2006/relationships" id="257" r:id="R28c038198aa64529"/>
    <p:sldId xmlns:r="http://schemas.openxmlformats.org/officeDocument/2006/relationships" id="258" r:id="R73b140e6557a4bad"/>
    <p:sldId xmlns:r="http://schemas.openxmlformats.org/officeDocument/2006/relationships" id="259" r:id="R1128954d1c84475c"/>
    <p:sldId xmlns:r="http://schemas.openxmlformats.org/officeDocument/2006/relationships" id="260" r:id="R6c398847a08d46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f13dd489724e49" /><Relationship Type="http://schemas.openxmlformats.org/officeDocument/2006/relationships/slide" Target="/ppt/slides/slide1.xml" Id="R340936b5c2c34f65" /><Relationship Type="http://schemas.openxmlformats.org/officeDocument/2006/relationships/slide" Target="/ppt/slides/slide2.xml" Id="R28c038198aa64529" /><Relationship Type="http://schemas.openxmlformats.org/officeDocument/2006/relationships/slide" Target="/ppt/slides/slide3.xml" Id="R73b140e6557a4bad" /><Relationship Type="http://schemas.openxmlformats.org/officeDocument/2006/relationships/slide" Target="/ppt/slides/slide4.xml" Id="R1128954d1c84475c" /><Relationship Type="http://schemas.openxmlformats.org/officeDocument/2006/relationships/slide" Target="/ppt/slides/slide5.xml" Id="R6c398847a08d46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b942f26f046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d7489a0e44d1b" /><Relationship Type="http://schemas.openxmlformats.org/officeDocument/2006/relationships/theme" Target="/ppt/slideMasters/theme/theme1.xml" Id="R00f0accab2aa47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ad7489a0e44d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923bf4bb043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07997e85d42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354cf636e4a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e26304c164d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5d8c8d5fc46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OVE LØSET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OVE LØSET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OVE LØSET ble etablert [år] og holder til i Folkestad.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OVE LØSET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OVE LØSET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OVE LØSET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Nørdalsvegen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6120 Folkestad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78 41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970 056 998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OVE LØSET</a:t>
            </a:r>
          </a:p>
        </p:txBody>
      </p:sp>
    </p:spTree>
  </p:cSld>
  <p:clrMapOvr>
    <a:masterClrMapping xmlns:a="http://schemas.openxmlformats.org/drawingml/2006/main"/>
  </p:clrMapOvr>
</p:sld>
</file>