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7b4fdcc6fe6402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aab5cab627a4cb3"/>
  </p:sldMasterIdLst>
  <p:sldIdLst>
    <p:sldId xmlns:r="http://schemas.openxmlformats.org/officeDocument/2006/relationships" id="256" r:id="R415cf385fbb54a12"/>
    <p:sldId xmlns:r="http://schemas.openxmlformats.org/officeDocument/2006/relationships" id="257" r:id="R4902e6cf9de54031"/>
    <p:sldId xmlns:r="http://schemas.openxmlformats.org/officeDocument/2006/relationships" id="258" r:id="Rda40e23818394b9c"/>
    <p:sldId xmlns:r="http://schemas.openxmlformats.org/officeDocument/2006/relationships" id="259" r:id="Re962bddac7ab48c5"/>
    <p:sldId xmlns:r="http://schemas.openxmlformats.org/officeDocument/2006/relationships" id="260" r:id="Re1eca618d60b40b0"/>
    <p:sldId xmlns:r="http://schemas.openxmlformats.org/officeDocument/2006/relationships" id="261" r:id="R51a5113e00884de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aab5cab627a4cb3" /><Relationship Type="http://schemas.openxmlformats.org/officeDocument/2006/relationships/slide" Target="/ppt/slides/slide1.xml" Id="R415cf385fbb54a12" /><Relationship Type="http://schemas.openxmlformats.org/officeDocument/2006/relationships/slide" Target="/ppt/slides/slide2.xml" Id="R4902e6cf9de54031" /><Relationship Type="http://schemas.openxmlformats.org/officeDocument/2006/relationships/slide" Target="/ppt/slides/slide3.xml" Id="Rda40e23818394b9c" /><Relationship Type="http://schemas.openxmlformats.org/officeDocument/2006/relationships/slide" Target="/ppt/slides/slide4.xml" Id="Re962bddac7ab48c5" /><Relationship Type="http://schemas.openxmlformats.org/officeDocument/2006/relationships/slide" Target="/ppt/slides/slide5.xml" Id="Re1eca618d60b40b0" /><Relationship Type="http://schemas.openxmlformats.org/officeDocument/2006/relationships/slide" Target="/ppt/slides/slide6.xml" Id="R51a5113e00884de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bb9c8456dcd470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b14d933d0349ec" /><Relationship Type="http://schemas.openxmlformats.org/officeDocument/2006/relationships/theme" Target="/ppt/slideMasters/theme/theme1.xml" Id="R8c209e5d18574f8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cb14d933d0349e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590352e66c445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26873c359b43b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1388e558474ae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960717013f4ee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dbdbbc2a2f48c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ca5b2b73c045e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EIDE REGNSKAPSKONTOR DØDSBO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EIDE REGNSKAPSKONTOR DØDSBO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EIDE REGNSKAPSKONTOR DØDSBO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EIDE REGNSKAPSKONTOR DØDSBO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EIDE REGNSKAPSKONTOR DØDSBO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EIDE REGNSKAPSKONTOR DØDSBO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970 056 513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EIDE REGNSKAPSKONTOR DØDSBO</a:t>
            </a:r>
          </a:p>
        </p:txBody>
      </p:sp>
    </p:spTree>
  </p:cSld>
  <p:clrMapOvr>
    <a:masterClrMapping xmlns:a="http://schemas.openxmlformats.org/drawingml/2006/main"/>
  </p:clrMapOvr>
</p:sld>
</file>