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d77ebcb084b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b19484b264b11"/>
  </p:sldMasterIdLst>
  <p:sldIdLst>
    <p:sldId xmlns:r="http://schemas.openxmlformats.org/officeDocument/2006/relationships" id="256" r:id="R57892a5cd9264570"/>
    <p:sldId xmlns:r="http://schemas.openxmlformats.org/officeDocument/2006/relationships" id="257" r:id="R83b664e15c4043ae"/>
    <p:sldId xmlns:r="http://schemas.openxmlformats.org/officeDocument/2006/relationships" id="258" r:id="R221dccbabcb44b42"/>
    <p:sldId xmlns:r="http://schemas.openxmlformats.org/officeDocument/2006/relationships" id="259" r:id="R3610cd32cfe348bc"/>
    <p:sldId xmlns:r="http://schemas.openxmlformats.org/officeDocument/2006/relationships" id="260" r:id="R6dd105d3e5e34542"/>
    <p:sldId xmlns:r="http://schemas.openxmlformats.org/officeDocument/2006/relationships" id="261" r:id="R1b30aa102242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b19484b264b11" /><Relationship Type="http://schemas.openxmlformats.org/officeDocument/2006/relationships/slide" Target="/ppt/slides/slide1.xml" Id="R57892a5cd9264570" /><Relationship Type="http://schemas.openxmlformats.org/officeDocument/2006/relationships/slide" Target="/ppt/slides/slide2.xml" Id="R83b664e15c4043ae" /><Relationship Type="http://schemas.openxmlformats.org/officeDocument/2006/relationships/slide" Target="/ppt/slides/slide3.xml" Id="R221dccbabcb44b42" /><Relationship Type="http://schemas.openxmlformats.org/officeDocument/2006/relationships/slide" Target="/ppt/slides/slide4.xml" Id="R3610cd32cfe348bc" /><Relationship Type="http://schemas.openxmlformats.org/officeDocument/2006/relationships/slide" Target="/ppt/slides/slide5.xml" Id="R6dd105d3e5e34542" /><Relationship Type="http://schemas.openxmlformats.org/officeDocument/2006/relationships/slide" Target="/ppt/slides/slide6.xml" Id="R1b30aa102242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4b232ad2045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9cb2fdc534e5d" /><Relationship Type="http://schemas.openxmlformats.org/officeDocument/2006/relationships/theme" Target="/ppt/slideMasters/theme/theme1.xml" Id="Rc433bc7fb9514b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69cb2fdc53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24b9ddd98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20f61c4e24f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21cfe41b145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d408a6f48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b4fdd8e1241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f9a9e47694b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GRINDHEIM REKNESKAPSKONTOR Åge Grindheim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GRINDHEIM REKNESKAPSKONTOR Åge Grindheim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2 409 049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661 210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506 753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Grindheimsvegen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75 62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970 054 219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