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aa5caafb1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4097da68534d2e"/>
  </p:sldMasterIdLst>
  <p:sldIdLst>
    <p:sldId xmlns:r="http://schemas.openxmlformats.org/officeDocument/2006/relationships" id="256" r:id="Re72555ea48c54b9f"/>
    <p:sldId xmlns:r="http://schemas.openxmlformats.org/officeDocument/2006/relationships" id="257" r:id="R67a14741c3c64d83"/>
    <p:sldId xmlns:r="http://schemas.openxmlformats.org/officeDocument/2006/relationships" id="258" r:id="Rf4de27d43ea6459f"/>
    <p:sldId xmlns:r="http://schemas.openxmlformats.org/officeDocument/2006/relationships" id="259" r:id="R3f604a863d994a4f"/>
    <p:sldId xmlns:r="http://schemas.openxmlformats.org/officeDocument/2006/relationships" id="260" r:id="R596816c177f4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097da68534d2e" /><Relationship Type="http://schemas.openxmlformats.org/officeDocument/2006/relationships/slide" Target="/ppt/slides/slide1.xml" Id="Re72555ea48c54b9f" /><Relationship Type="http://schemas.openxmlformats.org/officeDocument/2006/relationships/slide" Target="/ppt/slides/slide2.xml" Id="R67a14741c3c64d83" /><Relationship Type="http://schemas.openxmlformats.org/officeDocument/2006/relationships/slide" Target="/ppt/slides/slide3.xml" Id="Rf4de27d43ea6459f" /><Relationship Type="http://schemas.openxmlformats.org/officeDocument/2006/relationships/slide" Target="/ppt/slides/slide4.xml" Id="R3f604a863d994a4f" /><Relationship Type="http://schemas.openxmlformats.org/officeDocument/2006/relationships/slide" Target="/ppt/slides/slide5.xml" Id="R596816c177f4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5134bccb5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4ed46c3094193" /><Relationship Type="http://schemas.openxmlformats.org/officeDocument/2006/relationships/theme" Target="/ppt/slideMasters/theme/theme1.xml" Id="Rf9bb8e8137db4b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74ed46c30941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dc1e9bf6d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3663db89e45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9f8c5b77148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37f4c8e1c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7387ba9b5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MASKIN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Nysætervegen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46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post@myhremaskin.no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www.myhremaskin.no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970 052 267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