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cfc178f2a9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c3192bc8e4d2c"/>
  </p:sldMasterIdLst>
  <p:sldIdLst>
    <p:sldId xmlns:r="http://schemas.openxmlformats.org/officeDocument/2006/relationships" id="256" r:id="Rf5d5f2349c13424d"/>
    <p:sldId xmlns:r="http://schemas.openxmlformats.org/officeDocument/2006/relationships" id="257" r:id="Ra46e4b7268334fb2"/>
    <p:sldId xmlns:r="http://schemas.openxmlformats.org/officeDocument/2006/relationships" id="258" r:id="Rc33bb38896dd4502"/>
    <p:sldId xmlns:r="http://schemas.openxmlformats.org/officeDocument/2006/relationships" id="259" r:id="R7e3684e40ef94be3"/>
    <p:sldId xmlns:r="http://schemas.openxmlformats.org/officeDocument/2006/relationships" id="260" r:id="Rbac330453c8a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c3192bc8e4d2c" /><Relationship Type="http://schemas.openxmlformats.org/officeDocument/2006/relationships/slide" Target="/ppt/slides/slide1.xml" Id="Rf5d5f2349c13424d" /><Relationship Type="http://schemas.openxmlformats.org/officeDocument/2006/relationships/slide" Target="/ppt/slides/slide2.xml" Id="Ra46e4b7268334fb2" /><Relationship Type="http://schemas.openxmlformats.org/officeDocument/2006/relationships/slide" Target="/ppt/slides/slide3.xml" Id="Rc33bb38896dd4502" /><Relationship Type="http://schemas.openxmlformats.org/officeDocument/2006/relationships/slide" Target="/ppt/slides/slide4.xml" Id="R7e3684e40ef94be3" /><Relationship Type="http://schemas.openxmlformats.org/officeDocument/2006/relationships/slide" Target="/ppt/slides/slide5.xml" Id="Rbac330453c8a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ef57efc40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00c6dbc3349ea" /><Relationship Type="http://schemas.openxmlformats.org/officeDocument/2006/relationships/theme" Target="/ppt/slideMasters/theme/theme1.xml" Id="Rd952c520d33f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00c6dbc33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c8bf7c9af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b52a70b85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840d8fb8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98c718db4c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f00e27d84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KJÆRLAND GRAVING/SPRENGING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KJÆRLAND GRAVING/SPRENGING ble etablert [år] og holder til i Varaldsøy.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Kjæraviksvegen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5636 Varaldsøy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81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