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f0a5f4713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6825f34044cbe"/>
  </p:sldMasterIdLst>
  <p:sldIdLst>
    <p:sldId xmlns:r="http://schemas.openxmlformats.org/officeDocument/2006/relationships" id="256" r:id="R5672d33988224d7d"/>
    <p:sldId xmlns:r="http://schemas.openxmlformats.org/officeDocument/2006/relationships" id="257" r:id="R8085c118fca44f59"/>
    <p:sldId xmlns:r="http://schemas.openxmlformats.org/officeDocument/2006/relationships" id="258" r:id="Re23b56e285eb471a"/>
    <p:sldId xmlns:r="http://schemas.openxmlformats.org/officeDocument/2006/relationships" id="259" r:id="R29cb0d8a49bb43ce"/>
    <p:sldId xmlns:r="http://schemas.openxmlformats.org/officeDocument/2006/relationships" id="260" r:id="R0818c077cfa5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6825f34044cbe" /><Relationship Type="http://schemas.openxmlformats.org/officeDocument/2006/relationships/slide" Target="/ppt/slides/slide1.xml" Id="R5672d33988224d7d" /><Relationship Type="http://schemas.openxmlformats.org/officeDocument/2006/relationships/slide" Target="/ppt/slides/slide2.xml" Id="R8085c118fca44f59" /><Relationship Type="http://schemas.openxmlformats.org/officeDocument/2006/relationships/slide" Target="/ppt/slides/slide3.xml" Id="Re23b56e285eb471a" /><Relationship Type="http://schemas.openxmlformats.org/officeDocument/2006/relationships/slide" Target="/ppt/slides/slide4.xml" Id="R29cb0d8a49bb43ce" /><Relationship Type="http://schemas.openxmlformats.org/officeDocument/2006/relationships/slide" Target="/ppt/slides/slide5.xml" Id="R0818c077cfa5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fcea09a84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a0da59f04aa1" /><Relationship Type="http://schemas.openxmlformats.org/officeDocument/2006/relationships/theme" Target="/ppt/slideMasters/theme/theme1.xml" Id="Ra2036035a672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9a0da59f0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f0edcf63f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033decba1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b8aee2a0645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6e92a242c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d5ea0a32d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