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99c76d076d04f7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ae7598ee00e4d71"/>
  </p:sldMasterIdLst>
  <p:sldIdLst>
    <p:sldId xmlns:r="http://schemas.openxmlformats.org/officeDocument/2006/relationships" id="256" r:id="R49b2c166d7714cf5"/>
    <p:sldId xmlns:r="http://schemas.openxmlformats.org/officeDocument/2006/relationships" id="257" r:id="R783421f794e94c90"/>
    <p:sldId xmlns:r="http://schemas.openxmlformats.org/officeDocument/2006/relationships" id="258" r:id="R08eb3c40dafe4239"/>
    <p:sldId xmlns:r="http://schemas.openxmlformats.org/officeDocument/2006/relationships" id="259" r:id="R04689344b8d647b5"/>
    <p:sldId xmlns:r="http://schemas.openxmlformats.org/officeDocument/2006/relationships" id="260" r:id="R1c9b50e786b148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e7598ee00e4d71" /><Relationship Type="http://schemas.openxmlformats.org/officeDocument/2006/relationships/slide" Target="/ppt/slides/slide1.xml" Id="R49b2c166d7714cf5" /><Relationship Type="http://schemas.openxmlformats.org/officeDocument/2006/relationships/slide" Target="/ppt/slides/slide2.xml" Id="R783421f794e94c90" /><Relationship Type="http://schemas.openxmlformats.org/officeDocument/2006/relationships/slide" Target="/ppt/slides/slide3.xml" Id="R08eb3c40dafe4239" /><Relationship Type="http://schemas.openxmlformats.org/officeDocument/2006/relationships/slide" Target="/ppt/slides/slide4.xml" Id="R04689344b8d647b5" /><Relationship Type="http://schemas.openxmlformats.org/officeDocument/2006/relationships/slide" Target="/ppt/slides/slide5.xml" Id="R1c9b50e786b148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9f91179d474c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5232ce0e3648ca" /><Relationship Type="http://schemas.openxmlformats.org/officeDocument/2006/relationships/theme" Target="/ppt/slideMasters/theme/theme1.xml" Id="R2feffb38d408403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e5232ce0e3648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7a61f8410a418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92e90a75e140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2fad1826de46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d5ef54b80f45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e3ed91a0a44a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HÅVARD SLETTEN INNGÅR I DØDSBO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HÅVARD SLETTEN INNGÅR I DØDSBO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HÅVARD SLETTEN INNGÅR I DØDSBO ble etablert [år] og holder til i Biri.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HÅVARD SLETTEN INNGÅR I DØDSBO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HÅVARD SLETTEN INNGÅR I DØDSBO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HÅVARD SLETTEN INNGÅR I DØDSBO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Båbergsgutua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2836 Biri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18 55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970 041 591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HÅVARD SLETTEN INNGÅR I DØDSBO</a:t>
            </a:r>
          </a:p>
        </p:txBody>
      </p:sp>
    </p:spTree>
  </p:cSld>
  <p:clrMapOvr>
    <a:masterClrMapping xmlns:a="http://schemas.openxmlformats.org/drawingml/2006/main"/>
  </p:clrMapOvr>
</p:sld>
</file>