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88f63d93f94e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6cdd9d64c452e"/>
  </p:sldMasterIdLst>
  <p:sldIdLst>
    <p:sldId xmlns:r="http://schemas.openxmlformats.org/officeDocument/2006/relationships" id="256" r:id="R84ffcedc302944cb"/>
    <p:sldId xmlns:r="http://schemas.openxmlformats.org/officeDocument/2006/relationships" id="257" r:id="Re876d62623254559"/>
    <p:sldId xmlns:r="http://schemas.openxmlformats.org/officeDocument/2006/relationships" id="258" r:id="Re667441e118640fe"/>
    <p:sldId xmlns:r="http://schemas.openxmlformats.org/officeDocument/2006/relationships" id="259" r:id="Rbb27fc038e4d4c2a"/>
    <p:sldId xmlns:r="http://schemas.openxmlformats.org/officeDocument/2006/relationships" id="260" r:id="R3c2900cf90094c1c"/>
    <p:sldId xmlns:r="http://schemas.openxmlformats.org/officeDocument/2006/relationships" id="261" r:id="R54521b08afba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6cdd9d64c452e" /><Relationship Type="http://schemas.openxmlformats.org/officeDocument/2006/relationships/slide" Target="/ppt/slides/slide1.xml" Id="R84ffcedc302944cb" /><Relationship Type="http://schemas.openxmlformats.org/officeDocument/2006/relationships/slide" Target="/ppt/slides/slide2.xml" Id="Re876d62623254559" /><Relationship Type="http://schemas.openxmlformats.org/officeDocument/2006/relationships/slide" Target="/ppt/slides/slide3.xml" Id="Re667441e118640fe" /><Relationship Type="http://schemas.openxmlformats.org/officeDocument/2006/relationships/slide" Target="/ppt/slides/slide4.xml" Id="Rbb27fc038e4d4c2a" /><Relationship Type="http://schemas.openxmlformats.org/officeDocument/2006/relationships/slide" Target="/ppt/slides/slide5.xml" Id="R3c2900cf90094c1c" /><Relationship Type="http://schemas.openxmlformats.org/officeDocument/2006/relationships/slide" Target="/ppt/slides/slide6.xml" Id="R54521b08afba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e005f9277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da73680a24f31" /><Relationship Type="http://schemas.openxmlformats.org/officeDocument/2006/relationships/theme" Target="/ppt/slideMasters/theme/theme1.xml" Id="Re243ffdd8fe5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2da73680a24f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c86a46e9a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91c30dea7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10671820c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1efcf7389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579900ac5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39f0bb05b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SLIDRE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SLIDRE REGNSKAP SA ble etablert [år] og holder til i Slidre.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18 333 637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8 225 999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2966 Slidre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60 33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post@slidre-regnskap.no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970 035 036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SLIDRE REGNSKAP SA</a:t>
            </a:r>
          </a:p>
        </p:txBody>
      </p:sp>
    </p:spTree>
  </p:cSld>
  <p:clrMapOvr>
    <a:masterClrMapping xmlns:a="http://schemas.openxmlformats.org/drawingml/2006/main"/>
  </p:clrMapOvr>
</p:sld>
</file>