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b7638e39344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236a5962de4b0d"/>
  </p:sldMasterIdLst>
  <p:sldIdLst>
    <p:sldId xmlns:r="http://schemas.openxmlformats.org/officeDocument/2006/relationships" id="256" r:id="R62e7e1a001774311"/>
    <p:sldId xmlns:r="http://schemas.openxmlformats.org/officeDocument/2006/relationships" id="257" r:id="R21bb82e396a9462f"/>
    <p:sldId xmlns:r="http://schemas.openxmlformats.org/officeDocument/2006/relationships" id="258" r:id="Rdbe27c1d7c3b46f7"/>
    <p:sldId xmlns:r="http://schemas.openxmlformats.org/officeDocument/2006/relationships" id="259" r:id="R647616faee60447a"/>
    <p:sldId xmlns:r="http://schemas.openxmlformats.org/officeDocument/2006/relationships" id="260" r:id="R595e82ffdf3b42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236a5962de4b0d" /><Relationship Type="http://schemas.openxmlformats.org/officeDocument/2006/relationships/slide" Target="/ppt/slides/slide1.xml" Id="R62e7e1a001774311" /><Relationship Type="http://schemas.openxmlformats.org/officeDocument/2006/relationships/slide" Target="/ppt/slides/slide2.xml" Id="R21bb82e396a9462f" /><Relationship Type="http://schemas.openxmlformats.org/officeDocument/2006/relationships/slide" Target="/ppt/slides/slide3.xml" Id="Rdbe27c1d7c3b46f7" /><Relationship Type="http://schemas.openxmlformats.org/officeDocument/2006/relationships/slide" Target="/ppt/slides/slide4.xml" Id="R647616faee60447a" /><Relationship Type="http://schemas.openxmlformats.org/officeDocument/2006/relationships/slide" Target="/ppt/slides/slide5.xml" Id="R595e82ffdf3b42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4f939df0845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97acc42a940bd" /><Relationship Type="http://schemas.openxmlformats.org/officeDocument/2006/relationships/theme" Target="/ppt/slideMasters/theme/theme1.xml" Id="R8b572c3e07fc4c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697acc42a940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b2467c3914b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44a71f6c344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0217f22af49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4ef06f1f548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dce27641643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EIDSBERG HERREDS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HERREDS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EIDSBERG HERREDS REGNSKAPSLAG SA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HERREDS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HERREDS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HERREDS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H Mysens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10 78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post@ehrmysen.no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www.ehrmysen.no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970 025 510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EIDSBERG HERREDS REGNSKAPSLAG SA</a:t>
            </a:r>
          </a:p>
        </p:txBody>
      </p:sp>
    </p:spTree>
  </p:cSld>
  <p:clrMapOvr>
    <a:masterClrMapping xmlns:a="http://schemas.openxmlformats.org/drawingml/2006/main"/>
  </p:clrMapOvr>
</p:sld>
</file>