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6ccc63d83f44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d196c8c0194f2d"/>
  </p:sldMasterIdLst>
  <p:sldIdLst>
    <p:sldId xmlns:r="http://schemas.openxmlformats.org/officeDocument/2006/relationships" id="256" r:id="R16dbbf9d1be74117"/>
    <p:sldId xmlns:r="http://schemas.openxmlformats.org/officeDocument/2006/relationships" id="257" r:id="R4ce3306fdee04f31"/>
    <p:sldId xmlns:r="http://schemas.openxmlformats.org/officeDocument/2006/relationships" id="258" r:id="R80827f05b8c24b73"/>
    <p:sldId xmlns:r="http://schemas.openxmlformats.org/officeDocument/2006/relationships" id="259" r:id="R8a5464ee2a5247c6"/>
    <p:sldId xmlns:r="http://schemas.openxmlformats.org/officeDocument/2006/relationships" id="260" r:id="Ra8f7e66b96294cec"/>
    <p:sldId xmlns:r="http://schemas.openxmlformats.org/officeDocument/2006/relationships" id="261" r:id="R7540de289c324c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d196c8c0194f2d" /><Relationship Type="http://schemas.openxmlformats.org/officeDocument/2006/relationships/slide" Target="/ppt/slides/slide1.xml" Id="R16dbbf9d1be74117" /><Relationship Type="http://schemas.openxmlformats.org/officeDocument/2006/relationships/slide" Target="/ppt/slides/slide2.xml" Id="R4ce3306fdee04f31" /><Relationship Type="http://schemas.openxmlformats.org/officeDocument/2006/relationships/slide" Target="/ppt/slides/slide3.xml" Id="R80827f05b8c24b73" /><Relationship Type="http://schemas.openxmlformats.org/officeDocument/2006/relationships/slide" Target="/ppt/slides/slide4.xml" Id="R8a5464ee2a5247c6" /><Relationship Type="http://schemas.openxmlformats.org/officeDocument/2006/relationships/slide" Target="/ppt/slides/slide5.xml" Id="Ra8f7e66b96294cec" /><Relationship Type="http://schemas.openxmlformats.org/officeDocument/2006/relationships/slide" Target="/ppt/slides/slide6.xml" Id="R7540de289c324c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351b663a2d47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1516e97e14330" /><Relationship Type="http://schemas.openxmlformats.org/officeDocument/2006/relationships/theme" Target="/ppt/slideMasters/theme/theme1.xml" Id="R95a4d897920e44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41516e97e143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a2d606ec04b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0c726f2cc48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0af689ffb4e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6596663cf41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04a534f2d41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11892b0f047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EIDSBERG HERREDS REGNSKAPSLAG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EIDSBERG HERREDS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EIDSBERG HERREDS REGNSKAPSLAG SA ble etablert [år] og holder til i Mysen.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EIDSBERG HERREDS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EIDSBERG HERREDS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EIDSBERG HERREDS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6 401 418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3 105 254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4 351 545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EIDSBERG HERREDS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 H Mysens gate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1850 Mysen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10 78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post@ehrmysen.no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www.ehrmysen.no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970 025 510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EIDSBERG HERREDS REGNSKAPSLAG SA</a:t>
            </a:r>
          </a:p>
        </p:txBody>
      </p:sp>
    </p:spTree>
  </p:cSld>
  <p:clrMapOvr>
    <a:masterClrMapping xmlns:a="http://schemas.openxmlformats.org/drawingml/2006/main"/>
  </p:clrMapOvr>
</p:sld>
</file>