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da08b9bca0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b029f49424431"/>
  </p:sldMasterIdLst>
  <p:sldIdLst>
    <p:sldId xmlns:r="http://schemas.openxmlformats.org/officeDocument/2006/relationships" id="256" r:id="R31269ed554a34318"/>
    <p:sldId xmlns:r="http://schemas.openxmlformats.org/officeDocument/2006/relationships" id="257" r:id="R5ba7f3999a324edf"/>
    <p:sldId xmlns:r="http://schemas.openxmlformats.org/officeDocument/2006/relationships" id="258" r:id="R2c220053ef2848a5"/>
    <p:sldId xmlns:r="http://schemas.openxmlformats.org/officeDocument/2006/relationships" id="259" r:id="R448e941d64634d2c"/>
    <p:sldId xmlns:r="http://schemas.openxmlformats.org/officeDocument/2006/relationships" id="260" r:id="R4795b24fc4604554"/>
    <p:sldId xmlns:r="http://schemas.openxmlformats.org/officeDocument/2006/relationships" id="261" r:id="Ra827e5ccfe3248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b029f49424431" /><Relationship Type="http://schemas.openxmlformats.org/officeDocument/2006/relationships/slide" Target="/ppt/slides/slide1.xml" Id="R31269ed554a34318" /><Relationship Type="http://schemas.openxmlformats.org/officeDocument/2006/relationships/slide" Target="/ppt/slides/slide2.xml" Id="R5ba7f3999a324edf" /><Relationship Type="http://schemas.openxmlformats.org/officeDocument/2006/relationships/slide" Target="/ppt/slides/slide3.xml" Id="R2c220053ef2848a5" /><Relationship Type="http://schemas.openxmlformats.org/officeDocument/2006/relationships/slide" Target="/ppt/slides/slide4.xml" Id="R448e941d64634d2c" /><Relationship Type="http://schemas.openxmlformats.org/officeDocument/2006/relationships/slide" Target="/ppt/slides/slide5.xml" Id="R4795b24fc4604554" /><Relationship Type="http://schemas.openxmlformats.org/officeDocument/2006/relationships/slide" Target="/ppt/slides/slide6.xml" Id="Ra827e5ccfe3248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78b8a6be2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c733a9feb4017" /><Relationship Type="http://schemas.openxmlformats.org/officeDocument/2006/relationships/theme" Target="/ppt/slideMasters/theme/theme1.xml" Id="Ra657ba34bbec4b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c733a9feb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98e19878e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40725260f42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8d14241ef4a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fb00a0645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4095ce69a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eb4f8da7d45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EIDSBERG HERREDS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EIDSBERG HERREDS REGNSKAPSLAG SA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6 528 957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−624 441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2 480 813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4 280 510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H Mysens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10 78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post@ehrmysen.no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www.ehrmysen.no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970 025 510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