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c5421cb6f542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1b30e3d80740e6"/>
  </p:sldMasterIdLst>
  <p:sldIdLst>
    <p:sldId xmlns:r="http://schemas.openxmlformats.org/officeDocument/2006/relationships" id="256" r:id="R9a13ccef17714847"/>
    <p:sldId xmlns:r="http://schemas.openxmlformats.org/officeDocument/2006/relationships" id="257" r:id="R207e1172e1bf42b9"/>
    <p:sldId xmlns:r="http://schemas.openxmlformats.org/officeDocument/2006/relationships" id="258" r:id="Rd2b02037f9a04bc9"/>
    <p:sldId xmlns:r="http://schemas.openxmlformats.org/officeDocument/2006/relationships" id="259" r:id="R3cd5f3eca5f94b5e"/>
    <p:sldId xmlns:r="http://schemas.openxmlformats.org/officeDocument/2006/relationships" id="260" r:id="R277cf3f8156043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1b30e3d80740e6" /><Relationship Type="http://schemas.openxmlformats.org/officeDocument/2006/relationships/slide" Target="/ppt/slides/slide1.xml" Id="R9a13ccef17714847" /><Relationship Type="http://schemas.openxmlformats.org/officeDocument/2006/relationships/slide" Target="/ppt/slides/slide2.xml" Id="R207e1172e1bf42b9" /><Relationship Type="http://schemas.openxmlformats.org/officeDocument/2006/relationships/slide" Target="/ppt/slides/slide3.xml" Id="Rd2b02037f9a04bc9" /><Relationship Type="http://schemas.openxmlformats.org/officeDocument/2006/relationships/slide" Target="/ppt/slides/slide4.xml" Id="R3cd5f3eca5f94b5e" /><Relationship Type="http://schemas.openxmlformats.org/officeDocument/2006/relationships/slide" Target="/ppt/slides/slide5.xml" Id="R277cf3f8156043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6c6965023546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a3d3273c1444f" /><Relationship Type="http://schemas.openxmlformats.org/officeDocument/2006/relationships/theme" Target="/ppt/slideMasters/theme/theme1.xml" Id="R51b17d2942854d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7a3d3273c144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fefc1e65149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6f887db0c4a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d5268ca294f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0d1ca3c6c48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2d053e8d34c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BERNT SANDSTRØM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BERNT SANDSTRØM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BERNT SANDSTRØM ble etablert [år] og holder til i Skjærhalden.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BERNT SANDSTRØM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BERNT SANDSTRØM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BERNT SANDSTRØM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Kjølholtveien 107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1680 Skjærhalden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37 97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970 025 006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BERNT SANDSTRØM</a:t>
            </a:r>
          </a:p>
        </p:txBody>
      </p:sp>
    </p:spTree>
  </p:cSld>
  <p:clrMapOvr>
    <a:masterClrMapping xmlns:a="http://schemas.openxmlformats.org/drawingml/2006/main"/>
  </p:clrMapOvr>
</p:sld>
</file>