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c31226a2194f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68ee31b7d3452e"/>
  </p:sldMasterIdLst>
  <p:sldIdLst>
    <p:sldId xmlns:r="http://schemas.openxmlformats.org/officeDocument/2006/relationships" id="256" r:id="Rdddbd67d592b4698"/>
    <p:sldId xmlns:r="http://schemas.openxmlformats.org/officeDocument/2006/relationships" id="257" r:id="R955923aacb584e2f"/>
    <p:sldId xmlns:r="http://schemas.openxmlformats.org/officeDocument/2006/relationships" id="258" r:id="R0f0894b54ad14177"/>
    <p:sldId xmlns:r="http://schemas.openxmlformats.org/officeDocument/2006/relationships" id="259" r:id="R2b294db8ec264aee"/>
    <p:sldId xmlns:r="http://schemas.openxmlformats.org/officeDocument/2006/relationships" id="260" r:id="R2e093475468e4f92"/>
    <p:sldId xmlns:r="http://schemas.openxmlformats.org/officeDocument/2006/relationships" id="261" r:id="R4516b3e3900147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8ee31b7d3452e" /><Relationship Type="http://schemas.openxmlformats.org/officeDocument/2006/relationships/slide" Target="/ppt/slides/slide1.xml" Id="Rdddbd67d592b4698" /><Relationship Type="http://schemas.openxmlformats.org/officeDocument/2006/relationships/slide" Target="/ppt/slides/slide2.xml" Id="R955923aacb584e2f" /><Relationship Type="http://schemas.openxmlformats.org/officeDocument/2006/relationships/slide" Target="/ppt/slides/slide3.xml" Id="R0f0894b54ad14177" /><Relationship Type="http://schemas.openxmlformats.org/officeDocument/2006/relationships/slide" Target="/ppt/slides/slide4.xml" Id="R2b294db8ec264aee" /><Relationship Type="http://schemas.openxmlformats.org/officeDocument/2006/relationships/slide" Target="/ppt/slides/slide5.xml" Id="R2e093475468e4f92" /><Relationship Type="http://schemas.openxmlformats.org/officeDocument/2006/relationships/slide" Target="/ppt/slides/slide6.xml" Id="R4516b3e3900147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e9edb7fa84c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2456e0c2a4c0a" /><Relationship Type="http://schemas.openxmlformats.org/officeDocument/2006/relationships/theme" Target="/ppt/slideMasters/theme/theme1.xml" Id="Rcc854a3753f848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a2456e0c2a4c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9dc84d2b1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c9b15e6fb4e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bd1d5fb594c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703e6c90447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2d72cccb740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cf9487da849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ØSTFOLD REGNSKAPSBYRÅ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ØSTFOLD REGNSKAPSBYRÅ SA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10 487 868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4 452 452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torg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82 63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970 024 344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