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0b420f6ba84b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349aaf36da43eb"/>
  </p:sldMasterIdLst>
  <p:sldIdLst>
    <p:sldId xmlns:r="http://schemas.openxmlformats.org/officeDocument/2006/relationships" id="256" r:id="Rda3dfa1e8e8d4674"/>
    <p:sldId xmlns:r="http://schemas.openxmlformats.org/officeDocument/2006/relationships" id="257" r:id="R477a71e774194b86"/>
    <p:sldId xmlns:r="http://schemas.openxmlformats.org/officeDocument/2006/relationships" id="258" r:id="R4ddd1cdd6cfb45ed"/>
    <p:sldId xmlns:r="http://schemas.openxmlformats.org/officeDocument/2006/relationships" id="259" r:id="R8a38159bf22c4608"/>
    <p:sldId xmlns:r="http://schemas.openxmlformats.org/officeDocument/2006/relationships" id="260" r:id="Raafde28d6aa142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49aaf36da43eb" /><Relationship Type="http://schemas.openxmlformats.org/officeDocument/2006/relationships/slide" Target="/ppt/slides/slide1.xml" Id="Rda3dfa1e8e8d4674" /><Relationship Type="http://schemas.openxmlformats.org/officeDocument/2006/relationships/slide" Target="/ppt/slides/slide2.xml" Id="R477a71e774194b86" /><Relationship Type="http://schemas.openxmlformats.org/officeDocument/2006/relationships/slide" Target="/ppt/slides/slide3.xml" Id="R4ddd1cdd6cfb45ed" /><Relationship Type="http://schemas.openxmlformats.org/officeDocument/2006/relationships/slide" Target="/ppt/slides/slide4.xml" Id="R8a38159bf22c4608" /><Relationship Type="http://schemas.openxmlformats.org/officeDocument/2006/relationships/slide" Target="/ppt/slides/slide5.xml" Id="Raafde28d6aa142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3f44bcb9a48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eb946a6214c8a" /><Relationship Type="http://schemas.openxmlformats.org/officeDocument/2006/relationships/theme" Target="/ppt/slideMasters/theme/theme1.xml" Id="Rbd90d29efe7c42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0eb946a6214c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c34f1e6bb47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5d31c51ef45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390530b0c4e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9c5fec0f04d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c2bbadea549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HERMANN KRØGER SIVILARKITEKT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HERMANN KRØGER SIVILARKITEKT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HERMANN KRØGER SIVILARKITEKT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HERMANN KRØGER SIVILARKITEKT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HERMANN KRØGER SIVILARKITEKT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HERMANN KRØGER SIVILARKITEKT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1450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www.arkitektassistanse.no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970 018 212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HERMANN KRØGER SIVILARKITEKT</a:t>
            </a:r>
          </a:p>
        </p:txBody>
      </p:sp>
    </p:spTree>
  </p:cSld>
  <p:clrMapOvr>
    <a:masterClrMapping xmlns:a="http://schemas.openxmlformats.org/drawingml/2006/main"/>
  </p:clrMapOvr>
</p:sld>
</file>