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c953cd3167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5c5370ba1c455b"/>
  </p:sldMasterIdLst>
  <p:sldIdLst>
    <p:sldId xmlns:r="http://schemas.openxmlformats.org/officeDocument/2006/relationships" id="256" r:id="R3bece36ca8c7449e"/>
    <p:sldId xmlns:r="http://schemas.openxmlformats.org/officeDocument/2006/relationships" id="257" r:id="Reeabcfe4159747cc"/>
    <p:sldId xmlns:r="http://schemas.openxmlformats.org/officeDocument/2006/relationships" id="258" r:id="R07ef26f4810a4c95"/>
    <p:sldId xmlns:r="http://schemas.openxmlformats.org/officeDocument/2006/relationships" id="259" r:id="Rcb0117b5a9874be4"/>
    <p:sldId xmlns:r="http://schemas.openxmlformats.org/officeDocument/2006/relationships" id="260" r:id="Race5d7328a4f46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5c5370ba1c455b" /><Relationship Type="http://schemas.openxmlformats.org/officeDocument/2006/relationships/slide" Target="/ppt/slides/slide1.xml" Id="R3bece36ca8c7449e" /><Relationship Type="http://schemas.openxmlformats.org/officeDocument/2006/relationships/slide" Target="/ppt/slides/slide2.xml" Id="Reeabcfe4159747cc" /><Relationship Type="http://schemas.openxmlformats.org/officeDocument/2006/relationships/slide" Target="/ppt/slides/slide3.xml" Id="R07ef26f4810a4c95" /><Relationship Type="http://schemas.openxmlformats.org/officeDocument/2006/relationships/slide" Target="/ppt/slides/slide4.xml" Id="Rcb0117b5a9874be4" /><Relationship Type="http://schemas.openxmlformats.org/officeDocument/2006/relationships/slide" Target="/ppt/slides/slide5.xml" Id="Race5d7328a4f46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b6095114864d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0be98d27e4c64" /><Relationship Type="http://schemas.openxmlformats.org/officeDocument/2006/relationships/theme" Target="/ppt/slideMasters/theme/theme1.xml" Id="Ra26bcd0282594c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60be98d27e4c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57e99a44641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8bd24e50d4d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c51bacb864e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4bcdb159b45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4059e6ae549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DAG GRØNDALEN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DAG GRØNDALEN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DAG GRØNDALEN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DAG GRØNDALEN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DAG GRØNDALEN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DAG GRØNDALEN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2835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dag-gro@online.no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969 976 269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DAG GRØNDALEN</a:t>
            </a:r>
          </a:p>
        </p:txBody>
      </p:sp>
    </p:spTree>
  </p:cSld>
  <p:clrMapOvr>
    <a:masterClrMapping xmlns:a="http://schemas.openxmlformats.org/drawingml/2006/main"/>
  </p:clrMapOvr>
</p:sld>
</file>