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20537758d94d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5ffc2fb1a949be"/>
  </p:sldMasterIdLst>
  <p:sldIdLst>
    <p:sldId xmlns:r="http://schemas.openxmlformats.org/officeDocument/2006/relationships" id="256" r:id="R1436dcf6cfb04f45"/>
    <p:sldId xmlns:r="http://schemas.openxmlformats.org/officeDocument/2006/relationships" id="257" r:id="Rc644bab73025419e"/>
    <p:sldId xmlns:r="http://schemas.openxmlformats.org/officeDocument/2006/relationships" id="258" r:id="Rb9b20bdc6ad8477e"/>
    <p:sldId xmlns:r="http://schemas.openxmlformats.org/officeDocument/2006/relationships" id="259" r:id="Rd1b7348c326a41bc"/>
    <p:sldId xmlns:r="http://schemas.openxmlformats.org/officeDocument/2006/relationships" id="260" r:id="R86681b7553c04f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5ffc2fb1a949be" /><Relationship Type="http://schemas.openxmlformats.org/officeDocument/2006/relationships/slide" Target="/ppt/slides/slide1.xml" Id="R1436dcf6cfb04f45" /><Relationship Type="http://schemas.openxmlformats.org/officeDocument/2006/relationships/slide" Target="/ppt/slides/slide2.xml" Id="Rc644bab73025419e" /><Relationship Type="http://schemas.openxmlformats.org/officeDocument/2006/relationships/slide" Target="/ppt/slides/slide3.xml" Id="Rb9b20bdc6ad8477e" /><Relationship Type="http://schemas.openxmlformats.org/officeDocument/2006/relationships/slide" Target="/ppt/slides/slide4.xml" Id="Rd1b7348c326a41bc" /><Relationship Type="http://schemas.openxmlformats.org/officeDocument/2006/relationships/slide" Target="/ppt/slides/slide5.xml" Id="R86681b7553c04f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62ca81a894d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729ecd16e4ba3" /><Relationship Type="http://schemas.openxmlformats.org/officeDocument/2006/relationships/theme" Target="/ppt/slideMasters/theme/theme1.xml" Id="Rb16be8e87f2740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c729ecd16e4b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e6f67123341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808a6934749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82f235444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4a750f75c4b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d65cb0c1145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DEGVOLD BYGG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DEGVOLD BYGG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DEGVOLD BYGG ANS ble etablert [år] og holder til i Skreia.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DEGVOLD BYGG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DEGVOLD BYGG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DEGVOLD BYGG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Kronborgsæterlinna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2848 Skreia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16 66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969 976 110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DEGVOLD BYGG ANS</a:t>
            </a:r>
          </a:p>
        </p:txBody>
      </p:sp>
    </p:spTree>
  </p:cSld>
  <p:clrMapOvr>
    <a:masterClrMapping xmlns:a="http://schemas.openxmlformats.org/drawingml/2006/main"/>
  </p:clrMapOvr>
</p:sld>
</file>