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542e924288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9f9364e7e4004"/>
  </p:sldMasterIdLst>
  <p:sldIdLst>
    <p:sldId xmlns:r="http://schemas.openxmlformats.org/officeDocument/2006/relationships" id="256" r:id="Rf9aefbca414c4c72"/>
    <p:sldId xmlns:r="http://schemas.openxmlformats.org/officeDocument/2006/relationships" id="257" r:id="R250437660f654fec"/>
    <p:sldId xmlns:r="http://schemas.openxmlformats.org/officeDocument/2006/relationships" id="258" r:id="R1a24645174704ed8"/>
    <p:sldId xmlns:r="http://schemas.openxmlformats.org/officeDocument/2006/relationships" id="259" r:id="R9c513e1bc2dd40de"/>
    <p:sldId xmlns:r="http://schemas.openxmlformats.org/officeDocument/2006/relationships" id="260" r:id="Rcd28f43838ac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9f9364e7e4004" /><Relationship Type="http://schemas.openxmlformats.org/officeDocument/2006/relationships/slide" Target="/ppt/slides/slide1.xml" Id="Rf9aefbca414c4c72" /><Relationship Type="http://schemas.openxmlformats.org/officeDocument/2006/relationships/slide" Target="/ppt/slides/slide2.xml" Id="R250437660f654fec" /><Relationship Type="http://schemas.openxmlformats.org/officeDocument/2006/relationships/slide" Target="/ppt/slides/slide3.xml" Id="R1a24645174704ed8" /><Relationship Type="http://schemas.openxmlformats.org/officeDocument/2006/relationships/slide" Target="/ppt/slides/slide4.xml" Id="R9c513e1bc2dd40de" /><Relationship Type="http://schemas.openxmlformats.org/officeDocument/2006/relationships/slide" Target="/ppt/slides/slide5.xml" Id="Rcd28f43838ac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5c4338d4248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56e04e9424bee" /><Relationship Type="http://schemas.openxmlformats.org/officeDocument/2006/relationships/theme" Target="/ppt/slideMasters/theme/theme1.xml" Id="Rdb9504e0557647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b56e04e9424b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45c18275043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4b22ef45f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861dd1ddf4e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a4a9c8512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41a2629c343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BRATTÅSEN DIESEL OG BEREDSKAPSLAGER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BRATTÅSEN DIESEL OG BEREDSKAPSLAGER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BRATTÅSEN DIESEL OG BEREDSKAPSLAGER SA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BRATTÅSEN DIESEL OG BEREDSKAPSLAGER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BRATTÅSEN DIESEL OG BEREDSKAPSLAGER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BRATTÅSEN DIESEL OG BEREDSKAPSLAGER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Ole Smedås, Midtre Dalsbygdveien 659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969 968 924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BRATTÅSEN DIESEL OG BEREDSKAPSLAGER SA</a:t>
            </a:r>
          </a:p>
        </p:txBody>
      </p:sp>
    </p:spTree>
  </p:cSld>
  <p:clrMapOvr>
    <a:masterClrMapping xmlns:a="http://schemas.openxmlformats.org/drawingml/2006/main"/>
  </p:clrMapOvr>
</p:sld>
</file>