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a8c7f36dc9d44c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0f0e8d04d86432a"/>
  </p:sldMasterIdLst>
  <p:sldIdLst>
    <p:sldId xmlns:r="http://schemas.openxmlformats.org/officeDocument/2006/relationships" id="256" r:id="R8caefb2e25184b68"/>
    <p:sldId xmlns:r="http://schemas.openxmlformats.org/officeDocument/2006/relationships" id="257" r:id="Ra792e82ff59e47dc"/>
    <p:sldId xmlns:r="http://schemas.openxmlformats.org/officeDocument/2006/relationships" id="258" r:id="R518f7fa597314f35"/>
    <p:sldId xmlns:r="http://schemas.openxmlformats.org/officeDocument/2006/relationships" id="259" r:id="R50c20f69ba184ddf"/>
    <p:sldId xmlns:r="http://schemas.openxmlformats.org/officeDocument/2006/relationships" id="260" r:id="R78f971ee9b6e455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f0e8d04d86432a" /><Relationship Type="http://schemas.openxmlformats.org/officeDocument/2006/relationships/slide" Target="/ppt/slides/slide1.xml" Id="R8caefb2e25184b68" /><Relationship Type="http://schemas.openxmlformats.org/officeDocument/2006/relationships/slide" Target="/ppt/slides/slide2.xml" Id="Ra792e82ff59e47dc" /><Relationship Type="http://schemas.openxmlformats.org/officeDocument/2006/relationships/slide" Target="/ppt/slides/slide3.xml" Id="R518f7fa597314f35" /><Relationship Type="http://schemas.openxmlformats.org/officeDocument/2006/relationships/slide" Target="/ppt/slides/slide4.xml" Id="R50c20f69ba184ddf" /><Relationship Type="http://schemas.openxmlformats.org/officeDocument/2006/relationships/slide" Target="/ppt/slides/slide5.xml" Id="R78f971ee9b6e455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ed01417c1747d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9d643268b7438a" /><Relationship Type="http://schemas.openxmlformats.org/officeDocument/2006/relationships/theme" Target="/ppt/slideMasters/theme/theme1.xml" Id="R4f7dd0186070471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19d643268b7438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dd0625bcef41d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d414f2c6574a9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ad8c3bf6b146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d9b5d6b62b47c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5eeaea3c154fe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JØNHOLT GRAVESERVICE V/ROY JØNHO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JØNHOLT GRAVESERVICE V/ROY JØNHO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JØNHOLT GRAVESERVICE V/ROY JØNHO ble etablert [år] og holder til i Langangen.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JØNHOLT GRAVESERVICE V/ROY JØNHO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JØNHOLT GRAVESERVICE V/ROY JØNHO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JØNHOLT GRAVESERVICE V/ROY JØNHO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Langangsvegen 284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3947 Langangen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969 964 023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JØNHOLT GRAVESERVICE V/ROY JØNHO</a:t>
            </a:r>
          </a:p>
        </p:txBody>
      </p:sp>
    </p:spTree>
  </p:cSld>
  <p:clrMapOvr>
    <a:masterClrMapping xmlns:a="http://schemas.openxmlformats.org/drawingml/2006/main"/>
  </p:clrMapOvr>
</p:sld>
</file>