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06b4de0617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5c7ebf1ad4124"/>
  </p:sldMasterIdLst>
  <p:sldIdLst>
    <p:sldId xmlns:r="http://schemas.openxmlformats.org/officeDocument/2006/relationships" id="256" r:id="R9d8f3c84a6b54241"/>
    <p:sldId xmlns:r="http://schemas.openxmlformats.org/officeDocument/2006/relationships" id="257" r:id="R6465bdc8f15640b9"/>
    <p:sldId xmlns:r="http://schemas.openxmlformats.org/officeDocument/2006/relationships" id="258" r:id="Rce17f5889e4c41b6"/>
    <p:sldId xmlns:r="http://schemas.openxmlformats.org/officeDocument/2006/relationships" id="259" r:id="R0e302153e49941c2"/>
    <p:sldId xmlns:r="http://schemas.openxmlformats.org/officeDocument/2006/relationships" id="260" r:id="R8790972a69214a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5c7ebf1ad4124" /><Relationship Type="http://schemas.openxmlformats.org/officeDocument/2006/relationships/slide" Target="/ppt/slides/slide1.xml" Id="R9d8f3c84a6b54241" /><Relationship Type="http://schemas.openxmlformats.org/officeDocument/2006/relationships/slide" Target="/ppt/slides/slide2.xml" Id="R6465bdc8f15640b9" /><Relationship Type="http://schemas.openxmlformats.org/officeDocument/2006/relationships/slide" Target="/ppt/slides/slide3.xml" Id="Rce17f5889e4c41b6" /><Relationship Type="http://schemas.openxmlformats.org/officeDocument/2006/relationships/slide" Target="/ppt/slides/slide4.xml" Id="R0e302153e49941c2" /><Relationship Type="http://schemas.openxmlformats.org/officeDocument/2006/relationships/slide" Target="/ppt/slides/slide5.xml" Id="R8790972a69214a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5143e4b3f4f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29c495e564f9f" /><Relationship Type="http://schemas.openxmlformats.org/officeDocument/2006/relationships/theme" Target="/ppt/slideMasters/theme/theme1.xml" Id="R14512012d62646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629c495e564f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ab91eef8c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2a68a1edd4e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529c286a74f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22c7638ff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582fd4f8f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RUNE KISERUD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RUNE KISERUD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RUNE KISERUD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RUNE KISERUD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RUNE KISERUD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RUNE KISERUD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61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969 947 978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RUNE KISERUD</a:t>
            </a:r>
          </a:p>
        </p:txBody>
      </p:sp>
    </p:spTree>
  </p:cSld>
  <p:clrMapOvr>
    <a:masterClrMapping xmlns:a="http://schemas.openxmlformats.org/drawingml/2006/main"/>
  </p:clrMapOvr>
</p:sld>
</file>