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4a6f38e7c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54296136f48fb"/>
  </p:sldMasterIdLst>
  <p:sldIdLst>
    <p:sldId xmlns:r="http://schemas.openxmlformats.org/officeDocument/2006/relationships" id="256" r:id="Rd415638cd4f34221"/>
    <p:sldId xmlns:r="http://schemas.openxmlformats.org/officeDocument/2006/relationships" id="257" r:id="R970d0029e2964f65"/>
    <p:sldId xmlns:r="http://schemas.openxmlformats.org/officeDocument/2006/relationships" id="258" r:id="Rd05a02173ce947dd"/>
    <p:sldId xmlns:r="http://schemas.openxmlformats.org/officeDocument/2006/relationships" id="259" r:id="Re582cd83fe164b92"/>
    <p:sldId xmlns:r="http://schemas.openxmlformats.org/officeDocument/2006/relationships" id="260" r:id="R9f692a0df2bf46c8"/>
    <p:sldId xmlns:r="http://schemas.openxmlformats.org/officeDocument/2006/relationships" id="261" r:id="R8d5f0c4ed692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54296136f48fb" /><Relationship Type="http://schemas.openxmlformats.org/officeDocument/2006/relationships/slide" Target="/ppt/slides/slide1.xml" Id="Rd415638cd4f34221" /><Relationship Type="http://schemas.openxmlformats.org/officeDocument/2006/relationships/slide" Target="/ppt/slides/slide2.xml" Id="R970d0029e2964f65" /><Relationship Type="http://schemas.openxmlformats.org/officeDocument/2006/relationships/slide" Target="/ppt/slides/slide3.xml" Id="Rd05a02173ce947dd" /><Relationship Type="http://schemas.openxmlformats.org/officeDocument/2006/relationships/slide" Target="/ppt/slides/slide4.xml" Id="Re582cd83fe164b92" /><Relationship Type="http://schemas.openxmlformats.org/officeDocument/2006/relationships/slide" Target="/ppt/slides/slide5.xml" Id="R9f692a0df2bf46c8" /><Relationship Type="http://schemas.openxmlformats.org/officeDocument/2006/relationships/slide" Target="/ppt/slides/slide6.xml" Id="R8d5f0c4ed692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753c817094c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ff0a2f7740ee" /><Relationship Type="http://schemas.openxmlformats.org/officeDocument/2006/relationships/theme" Target="/ppt/slideMasters/theme/theme1.xml" Id="Ra56942117985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2ff0a2f77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a88a7c4ae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6f6ce84c9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56b1a4dae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b9d8e251b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bf210399841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ac96a66d6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REIDUN VILLANDSEIE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 VILLANDSEIE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137 983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Skurdalsvegen 361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97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969 945 754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REIDUN VILLANDSEIE</a:t>
            </a:r>
          </a:p>
        </p:txBody>
      </p:sp>
    </p:spTree>
  </p:cSld>
  <p:clrMapOvr>
    <a:masterClrMapping xmlns:a="http://schemas.openxmlformats.org/drawingml/2006/main"/>
  </p:clrMapOvr>
</p:sld>
</file>