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1d531243b747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57a72c8924730"/>
  </p:sldMasterIdLst>
  <p:sldIdLst>
    <p:sldId xmlns:r="http://schemas.openxmlformats.org/officeDocument/2006/relationships" id="256" r:id="Reb6d60c86f804cf7"/>
    <p:sldId xmlns:r="http://schemas.openxmlformats.org/officeDocument/2006/relationships" id="257" r:id="R2d69918b98fb4c7d"/>
    <p:sldId xmlns:r="http://schemas.openxmlformats.org/officeDocument/2006/relationships" id="258" r:id="R8188b56e30fd4f06"/>
    <p:sldId xmlns:r="http://schemas.openxmlformats.org/officeDocument/2006/relationships" id="259" r:id="R67211845020a4d12"/>
    <p:sldId xmlns:r="http://schemas.openxmlformats.org/officeDocument/2006/relationships" id="260" r:id="R52f6bc15b4724f0f"/>
    <p:sldId xmlns:r="http://schemas.openxmlformats.org/officeDocument/2006/relationships" id="261" r:id="R1bd0446d25954c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57a72c8924730" /><Relationship Type="http://schemas.openxmlformats.org/officeDocument/2006/relationships/slide" Target="/ppt/slides/slide1.xml" Id="Reb6d60c86f804cf7" /><Relationship Type="http://schemas.openxmlformats.org/officeDocument/2006/relationships/slide" Target="/ppt/slides/slide2.xml" Id="R2d69918b98fb4c7d" /><Relationship Type="http://schemas.openxmlformats.org/officeDocument/2006/relationships/slide" Target="/ppt/slides/slide3.xml" Id="R8188b56e30fd4f06" /><Relationship Type="http://schemas.openxmlformats.org/officeDocument/2006/relationships/slide" Target="/ppt/slides/slide4.xml" Id="R67211845020a4d12" /><Relationship Type="http://schemas.openxmlformats.org/officeDocument/2006/relationships/slide" Target="/ppt/slides/slide5.xml" Id="R52f6bc15b4724f0f" /><Relationship Type="http://schemas.openxmlformats.org/officeDocument/2006/relationships/slide" Target="/ppt/slides/slide6.xml" Id="R1bd0446d25954c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92d638943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e2514f82947e2" /><Relationship Type="http://schemas.openxmlformats.org/officeDocument/2006/relationships/theme" Target="/ppt/slideMasters/theme/theme1.xml" Id="R1fdc74f8ba6e41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0e2514f829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4dc2bc9bf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c515982d9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8b33f8287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1565681dc45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a293fa24241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9b9c4218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BRATTSET REGNSKAP, PER BRATTSET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BRATTSET REGNSKAP, PER BRATTSET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BRATTSET REGNSKAP, PER BRATTSET ble etablert [år] og holder til i Varteig.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BRATTSET REGNSKAP, PER BRATTSET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BRATTSET REGNSKAP, PER BRATTSET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BRATTSET REGNSKAP, PER BRATTSET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1 507 686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1 208 877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BRATTSET REGNSKAP, PER BRATTSET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Brenneveien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1735 Varteig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post@brattset.no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969 674 882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BRATTSET REGNSKAP, PER BRATTSET</a:t>
            </a:r>
          </a:p>
        </p:txBody>
      </p:sp>
    </p:spTree>
  </p:cSld>
  <p:clrMapOvr>
    <a:masterClrMapping xmlns:a="http://schemas.openxmlformats.org/drawingml/2006/main"/>
  </p:clrMapOvr>
</p:sld>
</file>