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87e68a43784d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1bff2760974240"/>
  </p:sldMasterIdLst>
  <p:sldIdLst>
    <p:sldId xmlns:r="http://schemas.openxmlformats.org/officeDocument/2006/relationships" id="256" r:id="Reeb5b0f5c0064f26"/>
    <p:sldId xmlns:r="http://schemas.openxmlformats.org/officeDocument/2006/relationships" id="257" r:id="Rfb39972723ea452b"/>
    <p:sldId xmlns:r="http://schemas.openxmlformats.org/officeDocument/2006/relationships" id="258" r:id="Re3a877381e884a37"/>
    <p:sldId xmlns:r="http://schemas.openxmlformats.org/officeDocument/2006/relationships" id="259" r:id="R640d6cc1b5e944bd"/>
    <p:sldId xmlns:r="http://schemas.openxmlformats.org/officeDocument/2006/relationships" id="260" r:id="R599083ec3cdd40c2"/>
    <p:sldId xmlns:r="http://schemas.openxmlformats.org/officeDocument/2006/relationships" id="261" r:id="R3977edb5de3944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1bff2760974240" /><Relationship Type="http://schemas.openxmlformats.org/officeDocument/2006/relationships/slide" Target="/ppt/slides/slide1.xml" Id="Reeb5b0f5c0064f26" /><Relationship Type="http://schemas.openxmlformats.org/officeDocument/2006/relationships/slide" Target="/ppt/slides/slide2.xml" Id="Rfb39972723ea452b" /><Relationship Type="http://schemas.openxmlformats.org/officeDocument/2006/relationships/slide" Target="/ppt/slides/slide3.xml" Id="Re3a877381e884a37" /><Relationship Type="http://schemas.openxmlformats.org/officeDocument/2006/relationships/slide" Target="/ppt/slides/slide4.xml" Id="R640d6cc1b5e944bd" /><Relationship Type="http://schemas.openxmlformats.org/officeDocument/2006/relationships/slide" Target="/ppt/slides/slide5.xml" Id="R599083ec3cdd40c2" /><Relationship Type="http://schemas.openxmlformats.org/officeDocument/2006/relationships/slide" Target="/ppt/slides/slide6.xml" Id="R3977edb5de3944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6a91d43e0a46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0afdb73b84185" /><Relationship Type="http://schemas.openxmlformats.org/officeDocument/2006/relationships/theme" Target="/ppt/slideMasters/theme/theme1.xml" Id="Rdd8319b3cfea4e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80afdb73b841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ff27ba55b43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dbddce2514a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63433169a4f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8cb9ac58c4f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5e95f24a94a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89007f2b44a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KJETIL STANDAL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STANDAL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STANDAL ble etablert [år] og holder til i Barstadvik.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STANDAL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STANDAL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STANDAL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1 908 545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888 413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1 048 476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5 894 863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6 078 997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STANDAL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Ytre-Standal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6174 Barstadvik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kjetstan@online.no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www.kstandal.no/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969 634 074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STANDAL</a:t>
            </a:r>
          </a:p>
        </p:txBody>
      </p:sp>
    </p:spTree>
  </p:cSld>
  <p:clrMapOvr>
    <a:masterClrMapping xmlns:a="http://schemas.openxmlformats.org/drawingml/2006/main"/>
  </p:clrMapOvr>
</p:sld>
</file>