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61e046ecf84b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8b240b6af94971"/>
  </p:sldMasterIdLst>
  <p:sldIdLst>
    <p:sldId xmlns:r="http://schemas.openxmlformats.org/officeDocument/2006/relationships" id="256" r:id="R7d0b10c41e2949ac"/>
    <p:sldId xmlns:r="http://schemas.openxmlformats.org/officeDocument/2006/relationships" id="257" r:id="Re96b3892861f43ba"/>
    <p:sldId xmlns:r="http://schemas.openxmlformats.org/officeDocument/2006/relationships" id="258" r:id="R7cc5566982fe4a58"/>
    <p:sldId xmlns:r="http://schemas.openxmlformats.org/officeDocument/2006/relationships" id="259" r:id="R226a68d2721d448f"/>
    <p:sldId xmlns:r="http://schemas.openxmlformats.org/officeDocument/2006/relationships" id="260" r:id="R160bbcd9572b46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b240b6af94971" /><Relationship Type="http://schemas.openxmlformats.org/officeDocument/2006/relationships/slide" Target="/ppt/slides/slide1.xml" Id="R7d0b10c41e2949ac" /><Relationship Type="http://schemas.openxmlformats.org/officeDocument/2006/relationships/slide" Target="/ppt/slides/slide2.xml" Id="Re96b3892861f43ba" /><Relationship Type="http://schemas.openxmlformats.org/officeDocument/2006/relationships/slide" Target="/ppt/slides/slide3.xml" Id="R7cc5566982fe4a58" /><Relationship Type="http://schemas.openxmlformats.org/officeDocument/2006/relationships/slide" Target="/ppt/slides/slide4.xml" Id="R226a68d2721d448f" /><Relationship Type="http://schemas.openxmlformats.org/officeDocument/2006/relationships/slide" Target="/ppt/slides/slide5.xml" Id="R160bbcd9572b46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7ce289c86c4b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dd0c85feb4498" /><Relationship Type="http://schemas.openxmlformats.org/officeDocument/2006/relationships/theme" Target="/ppt/slideMasters/theme/theme1.xml" Id="R3601d461426348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1dd0c85feb44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3a9b3d5d448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7b77f27fe43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179285d4b44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40b9229784b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bb0531aad48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VOGNILD JOHN OLAV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VOGNILD JOHN OLAV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VOGNILD JOHN OLAV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VOGNILD JOHN OLAV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VOGNILD JOHN OLAV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VOGNILD JOHN OLAV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Nerskogsveien 2305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7393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969 222 159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VOGNILD JOHN OLAV</a:t>
            </a:r>
          </a:p>
        </p:txBody>
      </p:sp>
    </p:spTree>
  </p:cSld>
  <p:clrMapOvr>
    <a:masterClrMapping xmlns:a="http://schemas.openxmlformats.org/drawingml/2006/main"/>
  </p:clrMapOvr>
</p:sld>
</file>