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86d7bbae974d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6754deb13c43ea"/>
  </p:sldMasterIdLst>
  <p:sldIdLst>
    <p:sldId xmlns:r="http://schemas.openxmlformats.org/officeDocument/2006/relationships" id="256" r:id="R215984b9186341cb"/>
    <p:sldId xmlns:r="http://schemas.openxmlformats.org/officeDocument/2006/relationships" id="257" r:id="R58ad6e3046594579"/>
    <p:sldId xmlns:r="http://schemas.openxmlformats.org/officeDocument/2006/relationships" id="258" r:id="R516c07280e5f4ae8"/>
    <p:sldId xmlns:r="http://schemas.openxmlformats.org/officeDocument/2006/relationships" id="259" r:id="R9d40a52d995e46e1"/>
    <p:sldId xmlns:r="http://schemas.openxmlformats.org/officeDocument/2006/relationships" id="260" r:id="R377c468f3a38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754deb13c43ea" /><Relationship Type="http://schemas.openxmlformats.org/officeDocument/2006/relationships/slide" Target="/ppt/slides/slide1.xml" Id="R215984b9186341cb" /><Relationship Type="http://schemas.openxmlformats.org/officeDocument/2006/relationships/slide" Target="/ppt/slides/slide2.xml" Id="R58ad6e3046594579" /><Relationship Type="http://schemas.openxmlformats.org/officeDocument/2006/relationships/slide" Target="/ppt/slides/slide3.xml" Id="R516c07280e5f4ae8" /><Relationship Type="http://schemas.openxmlformats.org/officeDocument/2006/relationships/slide" Target="/ppt/slides/slide4.xml" Id="R9d40a52d995e46e1" /><Relationship Type="http://schemas.openxmlformats.org/officeDocument/2006/relationships/slide" Target="/ppt/slides/slide5.xml" Id="R377c468f3a38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42a2e0fe8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303fa1a3034097" /><Relationship Type="http://schemas.openxmlformats.org/officeDocument/2006/relationships/theme" Target="/ppt/slideMasters/theme/theme1.xml" Id="Rd68b693d012e4d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303fa1a303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e79b0f10e45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3f2454de0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1c252c844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9e48d77994a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439230cc1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LANDBRUKSSELSKAP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LANDBRUKSSELSKAP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LANDBRUKSSELSKAP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LANDBRUKSSELSKAP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LANDBRUKSSELSKAP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LANDBRUKSSELSKAP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Århusvegen 191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58 61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fmteeld@fylkesmannen.no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www.telemarklandbruksselskap.no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969 176 017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LANDBRUKSSELSKAP</a:t>
            </a:r>
          </a:p>
        </p:txBody>
      </p:sp>
    </p:spTree>
  </p:cSld>
  <p:clrMapOvr>
    <a:masterClrMapping xmlns:a="http://schemas.openxmlformats.org/drawingml/2006/main"/>
  </p:clrMapOvr>
</p:sld>
</file>