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cf092b89f0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dd84b3e4b4550"/>
  </p:sldMasterIdLst>
  <p:sldIdLst>
    <p:sldId xmlns:r="http://schemas.openxmlformats.org/officeDocument/2006/relationships" id="256" r:id="Rfd2effda20804c56"/>
    <p:sldId xmlns:r="http://schemas.openxmlformats.org/officeDocument/2006/relationships" id="257" r:id="R28b2212ced9540c8"/>
    <p:sldId xmlns:r="http://schemas.openxmlformats.org/officeDocument/2006/relationships" id="258" r:id="Rc9eac4343df34d57"/>
    <p:sldId xmlns:r="http://schemas.openxmlformats.org/officeDocument/2006/relationships" id="259" r:id="R2162096ca0244b38"/>
    <p:sldId xmlns:r="http://schemas.openxmlformats.org/officeDocument/2006/relationships" id="260" r:id="R9804f00682224a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dd84b3e4b4550" /><Relationship Type="http://schemas.openxmlformats.org/officeDocument/2006/relationships/slide" Target="/ppt/slides/slide1.xml" Id="Rfd2effda20804c56" /><Relationship Type="http://schemas.openxmlformats.org/officeDocument/2006/relationships/slide" Target="/ppt/slides/slide2.xml" Id="R28b2212ced9540c8" /><Relationship Type="http://schemas.openxmlformats.org/officeDocument/2006/relationships/slide" Target="/ppt/slides/slide3.xml" Id="Rc9eac4343df34d57" /><Relationship Type="http://schemas.openxmlformats.org/officeDocument/2006/relationships/slide" Target="/ppt/slides/slide4.xml" Id="R2162096ca0244b38" /><Relationship Type="http://schemas.openxmlformats.org/officeDocument/2006/relationships/slide" Target="/ppt/slides/slide5.xml" Id="R9804f00682224a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aa1db27b7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a9894b593486f" /><Relationship Type="http://schemas.openxmlformats.org/officeDocument/2006/relationships/theme" Target="/ppt/slideMasters/theme/theme1.xml" Id="Rc069377c0043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0a9894b593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48ee1b22a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0c105eb304b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73ee53f6e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ff9ebbf8848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873a7817c4b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HALNE SAMEIGE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HALNE SAMEIGE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HALNE SAMEIGE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HALNE SAMEIGE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HALNE SAMEIGE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HALNE SAMEIGE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 Verpe, Sveinsrud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08 81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post@halnesameige.no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www.halnesameige.no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969 161 508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HALNE SAMEIGE</a:t>
            </a:r>
          </a:p>
        </p:txBody>
      </p:sp>
    </p:spTree>
  </p:cSld>
  <p:clrMapOvr>
    <a:masterClrMapping xmlns:a="http://schemas.openxmlformats.org/drawingml/2006/main"/>
  </p:clrMapOvr>
</p:sld>
</file>