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a9544e6ab24a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012dcdca3b41cf"/>
  </p:sldMasterIdLst>
  <p:sldIdLst>
    <p:sldId xmlns:r="http://schemas.openxmlformats.org/officeDocument/2006/relationships" id="256" r:id="Re6dd7b8ede5e4651"/>
    <p:sldId xmlns:r="http://schemas.openxmlformats.org/officeDocument/2006/relationships" id="257" r:id="R63f33660c2164d5b"/>
    <p:sldId xmlns:r="http://schemas.openxmlformats.org/officeDocument/2006/relationships" id="258" r:id="Rb40fdea91b134f8b"/>
    <p:sldId xmlns:r="http://schemas.openxmlformats.org/officeDocument/2006/relationships" id="259" r:id="Ra4a07f84b92b4b50"/>
    <p:sldId xmlns:r="http://schemas.openxmlformats.org/officeDocument/2006/relationships" id="260" r:id="R1899fb42fa0a4f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012dcdca3b41cf" /><Relationship Type="http://schemas.openxmlformats.org/officeDocument/2006/relationships/slide" Target="/ppt/slides/slide1.xml" Id="Re6dd7b8ede5e4651" /><Relationship Type="http://schemas.openxmlformats.org/officeDocument/2006/relationships/slide" Target="/ppt/slides/slide2.xml" Id="R63f33660c2164d5b" /><Relationship Type="http://schemas.openxmlformats.org/officeDocument/2006/relationships/slide" Target="/ppt/slides/slide3.xml" Id="Rb40fdea91b134f8b" /><Relationship Type="http://schemas.openxmlformats.org/officeDocument/2006/relationships/slide" Target="/ppt/slides/slide4.xml" Id="Ra4a07f84b92b4b50" /><Relationship Type="http://schemas.openxmlformats.org/officeDocument/2006/relationships/slide" Target="/ppt/slides/slide5.xml" Id="R1899fb42fa0a4f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120e2dd28f46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e4943eae44f87" /><Relationship Type="http://schemas.openxmlformats.org/officeDocument/2006/relationships/theme" Target="/ppt/slideMasters/theme/theme1.xml" Id="Rf59ad2dd8c974d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ae4943eae44f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b1f1bb8dc46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dbbd815d241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b3ebe863e43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3ecfea9df45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323113ec84d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ERIK GJERDE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ERIK GJERDE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ERIK GJERDE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ERIK GJERDE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ERIK GJERDE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ERIK GJERDE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Saudavegen 6545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76 51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969 080 303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ERIK GJERDE</a:t>
            </a:r>
          </a:p>
        </p:txBody>
      </p:sp>
    </p:spTree>
  </p:cSld>
  <p:clrMapOvr>
    <a:masterClrMapping xmlns:a="http://schemas.openxmlformats.org/drawingml/2006/main"/>
  </p:clrMapOvr>
</p:sld>
</file>