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10829a364c49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74c9e4a10649ec"/>
  </p:sldMasterIdLst>
  <p:sldIdLst>
    <p:sldId xmlns:r="http://schemas.openxmlformats.org/officeDocument/2006/relationships" id="256" r:id="R55b9518c14c34538"/>
    <p:sldId xmlns:r="http://schemas.openxmlformats.org/officeDocument/2006/relationships" id="257" r:id="R3603201e0eb54e67"/>
    <p:sldId xmlns:r="http://schemas.openxmlformats.org/officeDocument/2006/relationships" id="258" r:id="Rfd54cafb48fe4711"/>
    <p:sldId xmlns:r="http://schemas.openxmlformats.org/officeDocument/2006/relationships" id="259" r:id="R1a5235db62e441df"/>
    <p:sldId xmlns:r="http://schemas.openxmlformats.org/officeDocument/2006/relationships" id="260" r:id="Rd031505c749a43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74c9e4a10649ec" /><Relationship Type="http://schemas.openxmlformats.org/officeDocument/2006/relationships/slide" Target="/ppt/slides/slide1.xml" Id="R55b9518c14c34538" /><Relationship Type="http://schemas.openxmlformats.org/officeDocument/2006/relationships/slide" Target="/ppt/slides/slide2.xml" Id="R3603201e0eb54e67" /><Relationship Type="http://schemas.openxmlformats.org/officeDocument/2006/relationships/slide" Target="/ppt/slides/slide3.xml" Id="Rfd54cafb48fe4711" /><Relationship Type="http://schemas.openxmlformats.org/officeDocument/2006/relationships/slide" Target="/ppt/slides/slide4.xml" Id="R1a5235db62e441df" /><Relationship Type="http://schemas.openxmlformats.org/officeDocument/2006/relationships/slide" Target="/ppt/slides/slide5.xml" Id="Rd031505c749a43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38a6ca8b5a4f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d7d836da54e89" /><Relationship Type="http://schemas.openxmlformats.org/officeDocument/2006/relationships/theme" Target="/ppt/slideMasters/theme/theme1.xml" Id="Rc7acbc65c7174b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ed7d836da54e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00bb5ec444b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f1f19c1ac47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41cd14cfc4f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4ab11798943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bfeb8dcdc4e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ERIK GJERDE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ERIK GJERDE ble etablert [år] og holder til i Nedre Vats.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Saudavegen 6545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5578 Nedre Vats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76 51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969 080 303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