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16458d55b341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b9d720a1384aa9"/>
  </p:sldMasterIdLst>
  <p:sldIdLst>
    <p:sldId xmlns:r="http://schemas.openxmlformats.org/officeDocument/2006/relationships" id="256" r:id="R719d2313f1c640d8"/>
    <p:sldId xmlns:r="http://schemas.openxmlformats.org/officeDocument/2006/relationships" id="257" r:id="R3e1a5bbc21c04fb6"/>
    <p:sldId xmlns:r="http://schemas.openxmlformats.org/officeDocument/2006/relationships" id="258" r:id="Rc06940a1d595483d"/>
    <p:sldId xmlns:r="http://schemas.openxmlformats.org/officeDocument/2006/relationships" id="259" r:id="Ra226d86104904e03"/>
    <p:sldId xmlns:r="http://schemas.openxmlformats.org/officeDocument/2006/relationships" id="260" r:id="R31956c80007a46ca"/>
    <p:sldId xmlns:r="http://schemas.openxmlformats.org/officeDocument/2006/relationships" id="261" r:id="Rf0430a8694064688"/>
    <p:sldId xmlns:r="http://schemas.openxmlformats.org/officeDocument/2006/relationships" id="262" r:id="R5c9f4382823e4f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b9d720a1384aa9" /><Relationship Type="http://schemas.openxmlformats.org/officeDocument/2006/relationships/slide" Target="/ppt/slides/slide1.xml" Id="R719d2313f1c640d8" /><Relationship Type="http://schemas.openxmlformats.org/officeDocument/2006/relationships/slide" Target="/ppt/slides/slide2.xml" Id="R3e1a5bbc21c04fb6" /><Relationship Type="http://schemas.openxmlformats.org/officeDocument/2006/relationships/slide" Target="/ppt/slides/slide3.xml" Id="Rc06940a1d595483d" /><Relationship Type="http://schemas.openxmlformats.org/officeDocument/2006/relationships/slide" Target="/ppt/slides/slide4.xml" Id="Ra226d86104904e03" /><Relationship Type="http://schemas.openxmlformats.org/officeDocument/2006/relationships/slide" Target="/ppt/slides/slide5.xml" Id="R31956c80007a46ca" /><Relationship Type="http://schemas.openxmlformats.org/officeDocument/2006/relationships/slide" Target="/ppt/slides/slide6.xml" Id="Rf0430a8694064688" /><Relationship Type="http://schemas.openxmlformats.org/officeDocument/2006/relationships/slide" Target="/ppt/slides/slide7.xml" Id="R5c9f4382823e4f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b5f5fdf81941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d10090357427d" /><Relationship Type="http://schemas.openxmlformats.org/officeDocument/2006/relationships/theme" Target="/ppt/slideMasters/theme/theme1.xml" Id="Ra542c477333247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7d1009035742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b00872e8a48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e69bdd87c42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941094ecb4f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232ced14a4b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ece4dd3df4d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0d02efca849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2079b7abe4b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RIIS GLASS OG FASADE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RIIS GLASS OG FASADE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RIIS GLASS OG FASADE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RIIS GLASS OG FASADE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RIIS GLASS OG FASADE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RIIS GLASS OG FASADE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42 842 833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−9 295 296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−7 737 741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9 475 173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36 952 595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RIIS GLASS OG FASADE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ANDR. L. RIIS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RIIS GLASS OG FASADE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Rosten 74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7075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92 90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bengtu@riis.no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riisglassogfasade.no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969 047 780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RIIS GLASS OG FASADE AS</a:t>
            </a:r>
          </a:p>
        </p:txBody>
      </p:sp>
    </p:spTree>
  </p:cSld>
  <p:clrMapOvr>
    <a:masterClrMapping xmlns:a="http://schemas.openxmlformats.org/drawingml/2006/main"/>
  </p:clrMapOvr>
</p:sld>
</file>