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7a4d50fc8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8b006b352942e3"/>
  </p:sldMasterIdLst>
  <p:sldIdLst>
    <p:sldId xmlns:r="http://schemas.openxmlformats.org/officeDocument/2006/relationships" id="256" r:id="R6494d92622c4452c"/>
    <p:sldId xmlns:r="http://schemas.openxmlformats.org/officeDocument/2006/relationships" id="257" r:id="R9770493afced4736"/>
    <p:sldId xmlns:r="http://schemas.openxmlformats.org/officeDocument/2006/relationships" id="258" r:id="R1a2e5ce956f34051"/>
    <p:sldId xmlns:r="http://schemas.openxmlformats.org/officeDocument/2006/relationships" id="259" r:id="Rfc62eafcb24844ed"/>
    <p:sldId xmlns:r="http://schemas.openxmlformats.org/officeDocument/2006/relationships" id="260" r:id="R9327773313a2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b006b352942e3" /><Relationship Type="http://schemas.openxmlformats.org/officeDocument/2006/relationships/slide" Target="/ppt/slides/slide1.xml" Id="R6494d92622c4452c" /><Relationship Type="http://schemas.openxmlformats.org/officeDocument/2006/relationships/slide" Target="/ppt/slides/slide2.xml" Id="R9770493afced4736" /><Relationship Type="http://schemas.openxmlformats.org/officeDocument/2006/relationships/slide" Target="/ppt/slides/slide3.xml" Id="R1a2e5ce956f34051" /><Relationship Type="http://schemas.openxmlformats.org/officeDocument/2006/relationships/slide" Target="/ppt/slides/slide4.xml" Id="Rfc62eafcb24844ed" /><Relationship Type="http://schemas.openxmlformats.org/officeDocument/2006/relationships/slide" Target="/ppt/slides/slide5.xml" Id="R9327773313a2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8b8da484e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90b54156240a7" /><Relationship Type="http://schemas.openxmlformats.org/officeDocument/2006/relationships/theme" Target="/ppt/slideMasters/theme/theme1.xml" Id="R63d3e6d922514e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90b541562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e6fbc14f7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34440f951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8dba277b145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3ca99d5b2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e82f352f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ELDORADO CLOTHING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ELDORADO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ELDORADO CLOTHING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ELDORADO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ELDORADO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ELDORADO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969 018 799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ELDORADO CLOTHING AS</a:t>
            </a:r>
          </a:p>
        </p:txBody>
      </p:sp>
    </p:spTree>
  </p:cSld>
  <p:clrMapOvr>
    <a:masterClrMapping xmlns:a="http://schemas.openxmlformats.org/drawingml/2006/main"/>
  </p:clrMapOvr>
</p:sld>
</file>