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e71c3b0451449c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71e50cbad1e43e5"/>
  </p:sldMasterIdLst>
  <p:sldIdLst>
    <p:sldId xmlns:r="http://schemas.openxmlformats.org/officeDocument/2006/relationships" id="256" r:id="R842e0a9002e54054"/>
    <p:sldId xmlns:r="http://schemas.openxmlformats.org/officeDocument/2006/relationships" id="257" r:id="R71f2279ba4dc46c9"/>
    <p:sldId xmlns:r="http://schemas.openxmlformats.org/officeDocument/2006/relationships" id="258" r:id="Rb047444ada1e41dc"/>
    <p:sldId xmlns:r="http://schemas.openxmlformats.org/officeDocument/2006/relationships" id="259" r:id="Rddd6724c53d74969"/>
    <p:sldId xmlns:r="http://schemas.openxmlformats.org/officeDocument/2006/relationships" id="260" r:id="R14c8501b43614762"/>
    <p:sldId xmlns:r="http://schemas.openxmlformats.org/officeDocument/2006/relationships" id="261" r:id="R0305f230d4a8430a"/>
    <p:sldId xmlns:r="http://schemas.openxmlformats.org/officeDocument/2006/relationships" id="262" r:id="R3edb52bafff0403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71e50cbad1e43e5" /><Relationship Type="http://schemas.openxmlformats.org/officeDocument/2006/relationships/slide" Target="/ppt/slides/slide1.xml" Id="R842e0a9002e54054" /><Relationship Type="http://schemas.openxmlformats.org/officeDocument/2006/relationships/slide" Target="/ppt/slides/slide2.xml" Id="R71f2279ba4dc46c9" /><Relationship Type="http://schemas.openxmlformats.org/officeDocument/2006/relationships/slide" Target="/ppt/slides/slide3.xml" Id="Rb047444ada1e41dc" /><Relationship Type="http://schemas.openxmlformats.org/officeDocument/2006/relationships/slide" Target="/ppt/slides/slide4.xml" Id="Rddd6724c53d74969" /><Relationship Type="http://schemas.openxmlformats.org/officeDocument/2006/relationships/slide" Target="/ppt/slides/slide5.xml" Id="R14c8501b43614762" /><Relationship Type="http://schemas.openxmlformats.org/officeDocument/2006/relationships/slide" Target="/ppt/slides/slide6.xml" Id="R0305f230d4a8430a" /><Relationship Type="http://schemas.openxmlformats.org/officeDocument/2006/relationships/slide" Target="/ppt/slides/slide7.xml" Id="R3edb52bafff0403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ba01766a194471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af145d3cf04f2f" /><Relationship Type="http://schemas.openxmlformats.org/officeDocument/2006/relationships/theme" Target="/ppt/slideMasters/theme/theme1.xml" Id="R40769df27ed945c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eaf145d3cf04f2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16e1da7b134e5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a2493727f049a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746109cb13412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26725f2842484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0826c9272b4fe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d1e90a36854c2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7209505811451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BIRI FLATBRØDBAKERI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BIRI FLATBRØDBAKERI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BIRI FLATBRØDBAKERI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BIRI FLATBRØDBAKERI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BIRI FLATBRØDBAKERI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BIRI FLATBRØDBAKERI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3 998 932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164 650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133 749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276 132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723 215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BIRI FLATBRØDBAKERI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STEINSTAD INGEBORG  –  63,5 %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STEINSTAD ALF KRISTIAN  –  36,5 %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BIRI FLATBRØDBAKERI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969 016 478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BIRI FLATBRØDBAKERI AS</a:t>
            </a:r>
          </a:p>
        </p:txBody>
      </p:sp>
    </p:spTree>
  </p:cSld>
  <p:clrMapOvr>
    <a:masterClrMapping xmlns:a="http://schemas.openxmlformats.org/drawingml/2006/main"/>
  </p:clrMapOvr>
</p:sld>
</file>