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a73ab1a05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8e97644d543f9"/>
  </p:sldMasterIdLst>
  <p:sldIdLst>
    <p:sldId xmlns:r="http://schemas.openxmlformats.org/officeDocument/2006/relationships" id="256" r:id="R66722de988224c49"/>
    <p:sldId xmlns:r="http://schemas.openxmlformats.org/officeDocument/2006/relationships" id="257" r:id="R07ea3b7ceb334e81"/>
    <p:sldId xmlns:r="http://schemas.openxmlformats.org/officeDocument/2006/relationships" id="258" r:id="R5ab31f033e844dbd"/>
    <p:sldId xmlns:r="http://schemas.openxmlformats.org/officeDocument/2006/relationships" id="259" r:id="R6db76145dc6d43be"/>
    <p:sldId xmlns:r="http://schemas.openxmlformats.org/officeDocument/2006/relationships" id="260" r:id="Rfb70c0bce1504fc4"/>
    <p:sldId xmlns:r="http://schemas.openxmlformats.org/officeDocument/2006/relationships" id="261" r:id="Re5079e65720f44f4"/>
    <p:sldId xmlns:r="http://schemas.openxmlformats.org/officeDocument/2006/relationships" id="262" r:id="R4d13dd18a07b45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8e97644d543f9" /><Relationship Type="http://schemas.openxmlformats.org/officeDocument/2006/relationships/slide" Target="/ppt/slides/slide1.xml" Id="R66722de988224c49" /><Relationship Type="http://schemas.openxmlformats.org/officeDocument/2006/relationships/slide" Target="/ppt/slides/slide2.xml" Id="R07ea3b7ceb334e81" /><Relationship Type="http://schemas.openxmlformats.org/officeDocument/2006/relationships/slide" Target="/ppt/slides/slide3.xml" Id="R5ab31f033e844dbd" /><Relationship Type="http://schemas.openxmlformats.org/officeDocument/2006/relationships/slide" Target="/ppt/slides/slide4.xml" Id="R6db76145dc6d43be" /><Relationship Type="http://schemas.openxmlformats.org/officeDocument/2006/relationships/slide" Target="/ppt/slides/slide5.xml" Id="Rfb70c0bce1504fc4" /><Relationship Type="http://schemas.openxmlformats.org/officeDocument/2006/relationships/slide" Target="/ppt/slides/slide6.xml" Id="Re5079e65720f44f4" /><Relationship Type="http://schemas.openxmlformats.org/officeDocument/2006/relationships/slide" Target="/ppt/slides/slide7.xml" Id="R4d13dd18a07b45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6fdbfd746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c7d800dc443d6" /><Relationship Type="http://schemas.openxmlformats.org/officeDocument/2006/relationships/theme" Target="/ppt/slideMasters/theme/theme1.xml" Id="R22287a3cb04a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bc7d800dc4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2fed91cbb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463ef8ef6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27f270642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84d952b9f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0dee2960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e4a66d35e47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6115badb3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GROLY AS ble etablert [år] og holder til i Grøa.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371 300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14 486 285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15 252 926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Eysteingata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6612 Grøa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969 014 157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