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affd81ec3849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77b573ba1f4188"/>
  </p:sldMasterIdLst>
  <p:sldIdLst>
    <p:sldId xmlns:r="http://schemas.openxmlformats.org/officeDocument/2006/relationships" id="256" r:id="R51c5b80c83174717"/>
    <p:sldId xmlns:r="http://schemas.openxmlformats.org/officeDocument/2006/relationships" id="257" r:id="R43f71fe51af14142"/>
    <p:sldId xmlns:r="http://schemas.openxmlformats.org/officeDocument/2006/relationships" id="258" r:id="R6136d0d761f04942"/>
    <p:sldId xmlns:r="http://schemas.openxmlformats.org/officeDocument/2006/relationships" id="259" r:id="R9b599604594c4cd8"/>
    <p:sldId xmlns:r="http://schemas.openxmlformats.org/officeDocument/2006/relationships" id="260" r:id="R969d39cce62d4493"/>
    <p:sldId xmlns:r="http://schemas.openxmlformats.org/officeDocument/2006/relationships" id="261" r:id="R2aae9511eec046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77b573ba1f4188" /><Relationship Type="http://schemas.openxmlformats.org/officeDocument/2006/relationships/slide" Target="/ppt/slides/slide1.xml" Id="R51c5b80c83174717" /><Relationship Type="http://schemas.openxmlformats.org/officeDocument/2006/relationships/slide" Target="/ppt/slides/slide2.xml" Id="R43f71fe51af14142" /><Relationship Type="http://schemas.openxmlformats.org/officeDocument/2006/relationships/slide" Target="/ppt/slides/slide3.xml" Id="R6136d0d761f04942" /><Relationship Type="http://schemas.openxmlformats.org/officeDocument/2006/relationships/slide" Target="/ppt/slides/slide4.xml" Id="R9b599604594c4cd8" /><Relationship Type="http://schemas.openxmlformats.org/officeDocument/2006/relationships/slide" Target="/ppt/slides/slide5.xml" Id="R969d39cce62d4493" /><Relationship Type="http://schemas.openxmlformats.org/officeDocument/2006/relationships/slide" Target="/ppt/slides/slide6.xml" Id="R2aae9511eec046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73747ebe4d4c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3fda9b377249b4" /><Relationship Type="http://schemas.openxmlformats.org/officeDocument/2006/relationships/theme" Target="/ppt/slideMasters/theme/theme1.xml" Id="R5ab3033d545c4d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3fda9b377249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3c26f7a39e48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d5e8e058849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715ec79fb4c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a2e140fbee4e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579d969b644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01186d1fe4e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KOLSRUD SPORT ANS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KOLSRUD SPORT ANS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KOLSRUD SPORT ANS ble etablert [år] og holder til i Ål.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KOLSRUD SPORT ANS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KOLSRUD SPORT ANS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KOLSRUD SPORT ANS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3 342 887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−599 648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−1 726 893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2 342 007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KOLSRUD SPORT ANS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3570 Ål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081244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969 013 274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KOLSRUD SPORT ANS</a:t>
            </a:r>
          </a:p>
        </p:txBody>
      </p:sp>
    </p:spTree>
  </p:cSld>
  <p:clrMapOvr>
    <a:masterClrMapping xmlns:a="http://schemas.openxmlformats.org/drawingml/2006/main"/>
  </p:clrMapOvr>
</p:sld>
</file>