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a5a7e2593b4c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11fd513a814de5"/>
  </p:sldMasterIdLst>
  <p:sldIdLst>
    <p:sldId xmlns:r="http://schemas.openxmlformats.org/officeDocument/2006/relationships" id="256" r:id="R938803588dc44fea"/>
    <p:sldId xmlns:r="http://schemas.openxmlformats.org/officeDocument/2006/relationships" id="257" r:id="Rd6825982cccd4c4b"/>
    <p:sldId xmlns:r="http://schemas.openxmlformats.org/officeDocument/2006/relationships" id="258" r:id="R56ae8928d170421a"/>
    <p:sldId xmlns:r="http://schemas.openxmlformats.org/officeDocument/2006/relationships" id="259" r:id="Reb772a3c7c3b4939"/>
    <p:sldId xmlns:r="http://schemas.openxmlformats.org/officeDocument/2006/relationships" id="260" r:id="R357ba69ebefd49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11fd513a814de5" /><Relationship Type="http://schemas.openxmlformats.org/officeDocument/2006/relationships/slide" Target="/ppt/slides/slide1.xml" Id="R938803588dc44fea" /><Relationship Type="http://schemas.openxmlformats.org/officeDocument/2006/relationships/slide" Target="/ppt/slides/slide2.xml" Id="Rd6825982cccd4c4b" /><Relationship Type="http://schemas.openxmlformats.org/officeDocument/2006/relationships/slide" Target="/ppt/slides/slide3.xml" Id="R56ae8928d170421a" /><Relationship Type="http://schemas.openxmlformats.org/officeDocument/2006/relationships/slide" Target="/ppt/slides/slide4.xml" Id="Reb772a3c7c3b4939" /><Relationship Type="http://schemas.openxmlformats.org/officeDocument/2006/relationships/slide" Target="/ppt/slides/slide5.xml" Id="R357ba69ebefd49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b73a829dda4a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063af857744a9" /><Relationship Type="http://schemas.openxmlformats.org/officeDocument/2006/relationships/theme" Target="/ppt/slideMasters/theme/theme1.xml" Id="Ra43703a30c024d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1063af857744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5ebac3d1645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6a86096d043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453fb92134b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23c2684e644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8e3c97a5644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KONGSKIOSKEN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KONGSKIOSKEN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KONGSKIOSKEN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KONGSKIOSKEN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KONGSKIOSKEN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KONGSKIOSKEN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969 013 185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KONGSKIOSKEN AS</a:t>
            </a:r>
          </a:p>
        </p:txBody>
      </p:sp>
    </p:spTree>
  </p:cSld>
  <p:clrMapOvr>
    <a:masterClrMapping xmlns:a="http://schemas.openxmlformats.org/drawingml/2006/main"/>
  </p:clrMapOvr>
</p:sld>
</file>