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f6af6603754d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5ddb50c514498d"/>
  </p:sldMasterIdLst>
  <p:sldIdLst>
    <p:sldId xmlns:r="http://schemas.openxmlformats.org/officeDocument/2006/relationships" id="256" r:id="R94f12c58526641e6"/>
    <p:sldId xmlns:r="http://schemas.openxmlformats.org/officeDocument/2006/relationships" id="257" r:id="Rf9f263890a194fca"/>
    <p:sldId xmlns:r="http://schemas.openxmlformats.org/officeDocument/2006/relationships" id="258" r:id="R273830114b144b00"/>
    <p:sldId xmlns:r="http://schemas.openxmlformats.org/officeDocument/2006/relationships" id="259" r:id="Rc1bab404661f4df9"/>
    <p:sldId xmlns:r="http://schemas.openxmlformats.org/officeDocument/2006/relationships" id="260" r:id="R2c425bef11ed4404"/>
    <p:sldId xmlns:r="http://schemas.openxmlformats.org/officeDocument/2006/relationships" id="261" r:id="Rcc48872913e048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5ddb50c514498d" /><Relationship Type="http://schemas.openxmlformats.org/officeDocument/2006/relationships/slide" Target="/ppt/slides/slide1.xml" Id="R94f12c58526641e6" /><Relationship Type="http://schemas.openxmlformats.org/officeDocument/2006/relationships/slide" Target="/ppt/slides/slide2.xml" Id="Rf9f263890a194fca" /><Relationship Type="http://schemas.openxmlformats.org/officeDocument/2006/relationships/slide" Target="/ppt/slides/slide3.xml" Id="R273830114b144b00" /><Relationship Type="http://schemas.openxmlformats.org/officeDocument/2006/relationships/slide" Target="/ppt/slides/slide4.xml" Id="Rc1bab404661f4df9" /><Relationship Type="http://schemas.openxmlformats.org/officeDocument/2006/relationships/slide" Target="/ppt/slides/slide5.xml" Id="R2c425bef11ed4404" /><Relationship Type="http://schemas.openxmlformats.org/officeDocument/2006/relationships/slide" Target="/ppt/slides/slide6.xml" Id="Rcc48872913e048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e619e16dbe49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3620adc654466" /><Relationship Type="http://schemas.openxmlformats.org/officeDocument/2006/relationships/theme" Target="/ppt/slideMasters/theme/theme1.xml" Id="R14f20d939be242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f3620adc6544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3afdacec744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a36c6230d42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eb4794b714e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0a929d03440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c3859b0f742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b3837d4b144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CONSUL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CONSUL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1 859 940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378 641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415 215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969 011 964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CONSUL INVEST AS</a:t>
            </a:r>
          </a:p>
        </p:txBody>
      </p:sp>
    </p:spTree>
  </p:cSld>
  <p:clrMapOvr>
    <a:masterClrMapping xmlns:a="http://schemas.openxmlformats.org/drawingml/2006/main"/>
  </p:clrMapOvr>
</p:sld>
</file>