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7ea2ed26854d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b656a1e0724ee2"/>
  </p:sldMasterIdLst>
  <p:sldIdLst>
    <p:sldId xmlns:r="http://schemas.openxmlformats.org/officeDocument/2006/relationships" id="256" r:id="Rbd3b5a6c2d3f4c87"/>
    <p:sldId xmlns:r="http://schemas.openxmlformats.org/officeDocument/2006/relationships" id="257" r:id="R6857a0cb1a09449b"/>
    <p:sldId xmlns:r="http://schemas.openxmlformats.org/officeDocument/2006/relationships" id="258" r:id="R07486bc8aa2641d3"/>
    <p:sldId xmlns:r="http://schemas.openxmlformats.org/officeDocument/2006/relationships" id="259" r:id="R155e6b8fa3094c8e"/>
    <p:sldId xmlns:r="http://schemas.openxmlformats.org/officeDocument/2006/relationships" id="260" r:id="R339e1a7f08ed41b5"/>
    <p:sldId xmlns:r="http://schemas.openxmlformats.org/officeDocument/2006/relationships" id="261" r:id="R5b8a9a1f6fef473a"/>
    <p:sldId xmlns:r="http://schemas.openxmlformats.org/officeDocument/2006/relationships" id="262" r:id="Rcff0e6ff395249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b656a1e0724ee2" /><Relationship Type="http://schemas.openxmlformats.org/officeDocument/2006/relationships/slide" Target="/ppt/slides/slide1.xml" Id="Rbd3b5a6c2d3f4c87" /><Relationship Type="http://schemas.openxmlformats.org/officeDocument/2006/relationships/slide" Target="/ppt/slides/slide2.xml" Id="R6857a0cb1a09449b" /><Relationship Type="http://schemas.openxmlformats.org/officeDocument/2006/relationships/slide" Target="/ppt/slides/slide3.xml" Id="R07486bc8aa2641d3" /><Relationship Type="http://schemas.openxmlformats.org/officeDocument/2006/relationships/slide" Target="/ppt/slides/slide4.xml" Id="R155e6b8fa3094c8e" /><Relationship Type="http://schemas.openxmlformats.org/officeDocument/2006/relationships/slide" Target="/ppt/slides/slide5.xml" Id="R339e1a7f08ed41b5" /><Relationship Type="http://schemas.openxmlformats.org/officeDocument/2006/relationships/slide" Target="/ppt/slides/slide6.xml" Id="R5b8a9a1f6fef473a" /><Relationship Type="http://schemas.openxmlformats.org/officeDocument/2006/relationships/slide" Target="/ppt/slides/slide7.xml" Id="Rcff0e6ff395249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a86ce1a04d42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3da6cf7c04e56" /><Relationship Type="http://schemas.openxmlformats.org/officeDocument/2006/relationships/theme" Target="/ppt/slideMasters/theme/theme1.xml" Id="Rae943f92e66147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13da6cf7c04e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abe54be5e40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43047062241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14149307047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90ff0a7004c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0a160c2ee4f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f91cdbd774b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e052fb0ec48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 RETAIL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 RETAIL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183 558 790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36 045 664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26 021 580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43 144 539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171 683 281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Skonnertvegen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7053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79 53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eg@eg.no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968 992 600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 RETAIL AS</a:t>
            </a:r>
          </a:p>
        </p:txBody>
      </p:sp>
    </p:spTree>
  </p:cSld>
  <p:clrMapOvr>
    <a:masterClrMapping xmlns:a="http://schemas.openxmlformats.org/drawingml/2006/main"/>
  </p:clrMapOvr>
</p:sld>
</file>