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73e74757cf043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9bdcb609ac34148"/>
  </p:sldMasterIdLst>
  <p:sldIdLst>
    <p:sldId xmlns:r="http://schemas.openxmlformats.org/officeDocument/2006/relationships" id="256" r:id="R399662d11ff0479f"/>
    <p:sldId xmlns:r="http://schemas.openxmlformats.org/officeDocument/2006/relationships" id="257" r:id="Rfa83449bb9ab47fa"/>
    <p:sldId xmlns:r="http://schemas.openxmlformats.org/officeDocument/2006/relationships" id="258" r:id="R880a7d1dce4c4a67"/>
    <p:sldId xmlns:r="http://schemas.openxmlformats.org/officeDocument/2006/relationships" id="259" r:id="R2c232718dd874339"/>
    <p:sldId xmlns:r="http://schemas.openxmlformats.org/officeDocument/2006/relationships" id="260" r:id="R215c4115acf84e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bdcb609ac34148" /><Relationship Type="http://schemas.openxmlformats.org/officeDocument/2006/relationships/slide" Target="/ppt/slides/slide1.xml" Id="R399662d11ff0479f" /><Relationship Type="http://schemas.openxmlformats.org/officeDocument/2006/relationships/slide" Target="/ppt/slides/slide2.xml" Id="Rfa83449bb9ab47fa" /><Relationship Type="http://schemas.openxmlformats.org/officeDocument/2006/relationships/slide" Target="/ppt/slides/slide3.xml" Id="R880a7d1dce4c4a67" /><Relationship Type="http://schemas.openxmlformats.org/officeDocument/2006/relationships/slide" Target="/ppt/slides/slide4.xml" Id="R2c232718dd874339" /><Relationship Type="http://schemas.openxmlformats.org/officeDocument/2006/relationships/slide" Target="/ppt/slides/slide5.xml" Id="R215c4115acf84e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eca12047414e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c6f59aa6244bd9" /><Relationship Type="http://schemas.openxmlformats.org/officeDocument/2006/relationships/theme" Target="/ppt/slideMasters/theme/theme1.xml" Id="R255713f2834545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c6f59aa6244b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fb770d85f4f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001b4782c4c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cb819a23d48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c1a82291443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a2320024b4c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SKOLEGATA KIROPRAKTORSENTER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SKOLEGATA KIROPRAKTORSENTER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SKOLEGATA KIROPRAKTORSENTER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SKOLEGATA KIROPRAKTORSENTER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SKOLEGATA KIROPRAKTORSENTER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SKOLEGATA KIROPRAKTORSENTER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968 978 632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SKOLEGATA KIROPRAKTORSENTER AS</a:t>
            </a:r>
          </a:p>
        </p:txBody>
      </p:sp>
    </p:spTree>
  </p:cSld>
  <p:clrMapOvr>
    <a:masterClrMapping xmlns:a="http://schemas.openxmlformats.org/drawingml/2006/main"/>
  </p:clrMapOvr>
</p:sld>
</file>