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17752846bf24c1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10901335f2e4a58"/>
  </p:sldMasterIdLst>
  <p:sldIdLst>
    <p:sldId xmlns:r="http://schemas.openxmlformats.org/officeDocument/2006/relationships" id="256" r:id="R34baf3034e9646d8"/>
    <p:sldId xmlns:r="http://schemas.openxmlformats.org/officeDocument/2006/relationships" id="257" r:id="R6f8e36431943482b"/>
    <p:sldId xmlns:r="http://schemas.openxmlformats.org/officeDocument/2006/relationships" id="258" r:id="Re7ee38166dd6462b"/>
    <p:sldId xmlns:r="http://schemas.openxmlformats.org/officeDocument/2006/relationships" id="259" r:id="R541da04da57e478c"/>
    <p:sldId xmlns:r="http://schemas.openxmlformats.org/officeDocument/2006/relationships" id="260" r:id="R02565081163a46c0"/>
    <p:sldId xmlns:r="http://schemas.openxmlformats.org/officeDocument/2006/relationships" id="261" r:id="R44c3e4d0ac9e44f0"/>
    <p:sldId xmlns:r="http://schemas.openxmlformats.org/officeDocument/2006/relationships" id="262" r:id="R36ce5bf8853b445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10901335f2e4a58" /><Relationship Type="http://schemas.openxmlformats.org/officeDocument/2006/relationships/slide" Target="/ppt/slides/slide1.xml" Id="R34baf3034e9646d8" /><Relationship Type="http://schemas.openxmlformats.org/officeDocument/2006/relationships/slide" Target="/ppt/slides/slide2.xml" Id="R6f8e36431943482b" /><Relationship Type="http://schemas.openxmlformats.org/officeDocument/2006/relationships/slide" Target="/ppt/slides/slide3.xml" Id="Re7ee38166dd6462b" /><Relationship Type="http://schemas.openxmlformats.org/officeDocument/2006/relationships/slide" Target="/ppt/slides/slide4.xml" Id="R541da04da57e478c" /><Relationship Type="http://schemas.openxmlformats.org/officeDocument/2006/relationships/slide" Target="/ppt/slides/slide5.xml" Id="R02565081163a46c0" /><Relationship Type="http://schemas.openxmlformats.org/officeDocument/2006/relationships/slide" Target="/ppt/slides/slide6.xml" Id="R44c3e4d0ac9e44f0" /><Relationship Type="http://schemas.openxmlformats.org/officeDocument/2006/relationships/slide" Target="/ppt/slides/slide7.xml" Id="R36ce5bf8853b445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1e076ada2364db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0935b6f16a4ca7" /><Relationship Type="http://schemas.openxmlformats.org/officeDocument/2006/relationships/theme" Target="/ppt/slideMasters/theme/theme1.xml" Id="R1d0fb5d51c9944c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70935b6f16a4ca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8f829b52a7448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a29c6a159643c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26224374464c4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3962bd7a0344a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3cf0c84ae1463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b175aad02a468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a65dfdc0cf4da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REINERTS UTLEIE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REINERTS 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REINERTS UTLEIE AS ble etablert [år] og holder til i Røyksund.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REINERTS 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REINERTS 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REINERTS 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813 660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609 783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2 149 971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23 742 337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24 375 816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REINERTS 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REINERTSEN REINERT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REINERTS 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Spannavegen 680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5546 Røyksund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52831166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968 963 996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REINERTS UTLEIE AS</a:t>
            </a:r>
          </a:p>
        </p:txBody>
      </p:sp>
    </p:spTree>
  </p:cSld>
  <p:clrMapOvr>
    <a:masterClrMapping xmlns:a="http://schemas.openxmlformats.org/drawingml/2006/main"/>
  </p:clrMapOvr>
</p:sld>
</file>