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d9e623f8064c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a4f074a2cf4e3e"/>
  </p:sldMasterIdLst>
  <p:sldIdLst>
    <p:sldId xmlns:r="http://schemas.openxmlformats.org/officeDocument/2006/relationships" id="256" r:id="R835f58c60a894c92"/>
    <p:sldId xmlns:r="http://schemas.openxmlformats.org/officeDocument/2006/relationships" id="257" r:id="Rc21529d4c8f64dd0"/>
    <p:sldId xmlns:r="http://schemas.openxmlformats.org/officeDocument/2006/relationships" id="258" r:id="Re8373393c9f9415f"/>
    <p:sldId xmlns:r="http://schemas.openxmlformats.org/officeDocument/2006/relationships" id="259" r:id="Ra451e1cc30564e99"/>
    <p:sldId xmlns:r="http://schemas.openxmlformats.org/officeDocument/2006/relationships" id="260" r:id="Rd52ec52e39d346e5"/>
    <p:sldId xmlns:r="http://schemas.openxmlformats.org/officeDocument/2006/relationships" id="261" r:id="R1bb9687bad5845a1"/>
    <p:sldId xmlns:r="http://schemas.openxmlformats.org/officeDocument/2006/relationships" id="262" r:id="Rf92193e4d88c43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a4f074a2cf4e3e" /><Relationship Type="http://schemas.openxmlformats.org/officeDocument/2006/relationships/slide" Target="/ppt/slides/slide1.xml" Id="R835f58c60a894c92" /><Relationship Type="http://schemas.openxmlformats.org/officeDocument/2006/relationships/slide" Target="/ppt/slides/slide2.xml" Id="Rc21529d4c8f64dd0" /><Relationship Type="http://schemas.openxmlformats.org/officeDocument/2006/relationships/slide" Target="/ppt/slides/slide3.xml" Id="Re8373393c9f9415f" /><Relationship Type="http://schemas.openxmlformats.org/officeDocument/2006/relationships/slide" Target="/ppt/slides/slide4.xml" Id="Ra451e1cc30564e99" /><Relationship Type="http://schemas.openxmlformats.org/officeDocument/2006/relationships/slide" Target="/ppt/slides/slide5.xml" Id="Rd52ec52e39d346e5" /><Relationship Type="http://schemas.openxmlformats.org/officeDocument/2006/relationships/slide" Target="/ppt/slides/slide6.xml" Id="R1bb9687bad5845a1" /><Relationship Type="http://schemas.openxmlformats.org/officeDocument/2006/relationships/slide" Target="/ppt/slides/slide7.xml" Id="Rf92193e4d88c43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5ce7f41c9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ed6d6296a47bb" /><Relationship Type="http://schemas.openxmlformats.org/officeDocument/2006/relationships/theme" Target="/ppt/slideMasters/theme/theme1.xml" Id="Rf1fa11e1cd2d47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ed6d6296a47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d8d69c82749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9c27163e84f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5b0ff63aa46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25917a66849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420d542b947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b3afbfa5b44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d6d9c4b9c44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MOTOR LINE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MOTOR LINE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1 416 386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−1 535 649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11 821 627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13 225 780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STEN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LINE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968 961 586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MOTOR LINE AS</a:t>
            </a:r>
          </a:p>
        </p:txBody>
      </p:sp>
    </p:spTree>
  </p:cSld>
  <p:clrMapOvr>
    <a:masterClrMapping xmlns:a="http://schemas.openxmlformats.org/drawingml/2006/main"/>
  </p:clrMapOvr>
</p:sld>
</file>