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04f0066d6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eba2ab10b45a2"/>
  </p:sldMasterIdLst>
  <p:sldIdLst>
    <p:sldId xmlns:r="http://schemas.openxmlformats.org/officeDocument/2006/relationships" id="256" r:id="R8a36c43b5ad24888"/>
    <p:sldId xmlns:r="http://schemas.openxmlformats.org/officeDocument/2006/relationships" id="257" r:id="Rddd5dd8722dc49ea"/>
    <p:sldId xmlns:r="http://schemas.openxmlformats.org/officeDocument/2006/relationships" id="258" r:id="Ra0d87f33cd8b4373"/>
    <p:sldId xmlns:r="http://schemas.openxmlformats.org/officeDocument/2006/relationships" id="259" r:id="R62bf22c87df24d74"/>
    <p:sldId xmlns:r="http://schemas.openxmlformats.org/officeDocument/2006/relationships" id="260" r:id="Rd801fceadfc74d44"/>
    <p:sldId xmlns:r="http://schemas.openxmlformats.org/officeDocument/2006/relationships" id="261" r:id="R1baa8cd63a6f4d4d"/>
    <p:sldId xmlns:r="http://schemas.openxmlformats.org/officeDocument/2006/relationships" id="262" r:id="Re7bebf9613ec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eba2ab10b45a2" /><Relationship Type="http://schemas.openxmlformats.org/officeDocument/2006/relationships/slide" Target="/ppt/slides/slide1.xml" Id="R8a36c43b5ad24888" /><Relationship Type="http://schemas.openxmlformats.org/officeDocument/2006/relationships/slide" Target="/ppt/slides/slide2.xml" Id="Rddd5dd8722dc49ea" /><Relationship Type="http://schemas.openxmlformats.org/officeDocument/2006/relationships/slide" Target="/ppt/slides/slide3.xml" Id="Ra0d87f33cd8b4373" /><Relationship Type="http://schemas.openxmlformats.org/officeDocument/2006/relationships/slide" Target="/ppt/slides/slide4.xml" Id="R62bf22c87df24d74" /><Relationship Type="http://schemas.openxmlformats.org/officeDocument/2006/relationships/slide" Target="/ppt/slides/slide5.xml" Id="Rd801fceadfc74d44" /><Relationship Type="http://schemas.openxmlformats.org/officeDocument/2006/relationships/slide" Target="/ppt/slides/slide6.xml" Id="R1baa8cd63a6f4d4d" /><Relationship Type="http://schemas.openxmlformats.org/officeDocument/2006/relationships/slide" Target="/ppt/slides/slide7.xml" Id="Re7bebf9613ec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26941d8ff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d26f32e547d8" /><Relationship Type="http://schemas.openxmlformats.org/officeDocument/2006/relationships/theme" Target="/ppt/slideMasters/theme/theme1.xml" Id="Rd433cb0c1d73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7d26f32e5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9d5511345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b9854730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047f146c1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c9302238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2d0256829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9a24f5154e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1a5618c1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27 383 329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2 136 660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1 786 604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3 072 562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24 599 175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TAXISENTRAL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Larsamyrå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51661600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968 861 271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