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c2593c8acdf47f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6468be791414210"/>
  </p:sldMasterIdLst>
  <p:sldIdLst>
    <p:sldId xmlns:r="http://schemas.openxmlformats.org/officeDocument/2006/relationships" id="256" r:id="R2b06a20df1114925"/>
    <p:sldId xmlns:r="http://schemas.openxmlformats.org/officeDocument/2006/relationships" id="257" r:id="R39fe0d7ec8564265"/>
    <p:sldId xmlns:r="http://schemas.openxmlformats.org/officeDocument/2006/relationships" id="258" r:id="R6a63e9a53c3d4373"/>
    <p:sldId xmlns:r="http://schemas.openxmlformats.org/officeDocument/2006/relationships" id="259" r:id="R6f91a0b678da4959"/>
    <p:sldId xmlns:r="http://schemas.openxmlformats.org/officeDocument/2006/relationships" id="260" r:id="Rc196eb6949eb4cfd"/>
    <p:sldId xmlns:r="http://schemas.openxmlformats.org/officeDocument/2006/relationships" id="261" r:id="R47b7dfa7a77940b3"/>
    <p:sldId xmlns:r="http://schemas.openxmlformats.org/officeDocument/2006/relationships" id="262" r:id="R323c7338e8614da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6468be791414210" /><Relationship Type="http://schemas.openxmlformats.org/officeDocument/2006/relationships/slide" Target="/ppt/slides/slide1.xml" Id="R2b06a20df1114925" /><Relationship Type="http://schemas.openxmlformats.org/officeDocument/2006/relationships/slide" Target="/ppt/slides/slide2.xml" Id="R39fe0d7ec8564265" /><Relationship Type="http://schemas.openxmlformats.org/officeDocument/2006/relationships/slide" Target="/ppt/slides/slide3.xml" Id="R6a63e9a53c3d4373" /><Relationship Type="http://schemas.openxmlformats.org/officeDocument/2006/relationships/slide" Target="/ppt/slides/slide4.xml" Id="R6f91a0b678da4959" /><Relationship Type="http://schemas.openxmlformats.org/officeDocument/2006/relationships/slide" Target="/ppt/slides/slide5.xml" Id="Rc196eb6949eb4cfd" /><Relationship Type="http://schemas.openxmlformats.org/officeDocument/2006/relationships/slide" Target="/ppt/slides/slide6.xml" Id="R47b7dfa7a77940b3" /><Relationship Type="http://schemas.openxmlformats.org/officeDocument/2006/relationships/slide" Target="/ppt/slides/slide7.xml" Id="R323c7338e8614da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99a72265d88498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5ade04331a4a4b" /><Relationship Type="http://schemas.openxmlformats.org/officeDocument/2006/relationships/theme" Target="/ppt/slideMasters/theme/theme1.xml" Id="R0f800f81e5d6422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15ade04331a4a4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5e5845e6ae47c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9b69a1f633441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8ad9ad8e5048c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16dee6e4e04e9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1c1342f6e540c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efe86bf51c423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17813ee6d8412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PS BYGG INGENIØRENE PEDERSEN OG SKJOLD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PS BYGG INGENIØRENE PEDERSEN OG SKJOLD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PS BYGG INGENIØRENE PEDERSEN OG SKJOLD AS ble etablert [år] og holder til i Kristiansand 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PS BYGG INGENIØRENE PEDERSEN OG SKJOLD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PS BYGG INGENIØRENE PEDERSEN OG SKJOLD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PS BYGG INGENIØRENE PEDERSEN OG SKJOLD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−11 878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14 136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4 602 697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4 911 804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PS BYGG INGENIØRENE PEDERSEN OG SKJOLD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TEKLAS INVEST AS  –  51,7 %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PEDERSEN ROAR  –  48,3 %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PS BYGG INGENIØRENE PEDERSEN OG SKJOLD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4. etg, Vesterveien 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4613 Kristiansand 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38 02 94 44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968 853 260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PS BYGG INGENIØRENE PEDERSEN OG SKJOLD AS</a:t>
            </a:r>
          </a:p>
        </p:txBody>
      </p:sp>
    </p:spTree>
  </p:cSld>
  <p:clrMapOvr>
    <a:masterClrMapping xmlns:a="http://schemas.openxmlformats.org/drawingml/2006/main"/>
  </p:clrMapOvr>
</p:sld>
</file>