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a27a0a8aa8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9eac6e9b3409d"/>
  </p:sldMasterIdLst>
  <p:sldIdLst>
    <p:sldId xmlns:r="http://schemas.openxmlformats.org/officeDocument/2006/relationships" id="256" r:id="R49280f3ef208471a"/>
    <p:sldId xmlns:r="http://schemas.openxmlformats.org/officeDocument/2006/relationships" id="257" r:id="Rd87ffc0625c146ac"/>
    <p:sldId xmlns:r="http://schemas.openxmlformats.org/officeDocument/2006/relationships" id="258" r:id="R46d8e74a097c40a8"/>
    <p:sldId xmlns:r="http://schemas.openxmlformats.org/officeDocument/2006/relationships" id="259" r:id="R854233cbc3614847"/>
    <p:sldId xmlns:r="http://schemas.openxmlformats.org/officeDocument/2006/relationships" id="260" r:id="R0842c73481554188"/>
    <p:sldId xmlns:r="http://schemas.openxmlformats.org/officeDocument/2006/relationships" id="261" r:id="R4587318caa1b463b"/>
    <p:sldId xmlns:r="http://schemas.openxmlformats.org/officeDocument/2006/relationships" id="262" r:id="Rf25db813a86b48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9eac6e9b3409d" /><Relationship Type="http://schemas.openxmlformats.org/officeDocument/2006/relationships/slide" Target="/ppt/slides/slide1.xml" Id="R49280f3ef208471a" /><Relationship Type="http://schemas.openxmlformats.org/officeDocument/2006/relationships/slide" Target="/ppt/slides/slide2.xml" Id="Rd87ffc0625c146ac" /><Relationship Type="http://schemas.openxmlformats.org/officeDocument/2006/relationships/slide" Target="/ppt/slides/slide3.xml" Id="R46d8e74a097c40a8" /><Relationship Type="http://schemas.openxmlformats.org/officeDocument/2006/relationships/slide" Target="/ppt/slides/slide4.xml" Id="R854233cbc3614847" /><Relationship Type="http://schemas.openxmlformats.org/officeDocument/2006/relationships/slide" Target="/ppt/slides/slide5.xml" Id="R0842c73481554188" /><Relationship Type="http://schemas.openxmlformats.org/officeDocument/2006/relationships/slide" Target="/ppt/slides/slide6.xml" Id="R4587318caa1b463b" /><Relationship Type="http://schemas.openxmlformats.org/officeDocument/2006/relationships/slide" Target="/ppt/slides/slide7.xml" Id="Rf25db813a86b48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5d1dab01a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f6f9dded043e1" /><Relationship Type="http://schemas.openxmlformats.org/officeDocument/2006/relationships/theme" Target="/ppt/slideMasters/theme/theme1.xml" Id="R727e71d97c9a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0f6f9dded0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61ec0b6c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ccc8fdd9e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7b353d3844a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b580fddc9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cb7a50e184b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af58d13454f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16f27774d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BLIKK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24 848 944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1 498 810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3 349 068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10 310 723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HAMSUN NIELSEN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NIELS-JØRGEN NIELSEN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Pottemakerveien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38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968 850 601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 BLIKK AS</a:t>
            </a:r>
          </a:p>
        </p:txBody>
      </p:sp>
    </p:spTree>
  </p:cSld>
  <p:clrMapOvr>
    <a:masterClrMapping xmlns:a="http://schemas.openxmlformats.org/drawingml/2006/main"/>
  </p:clrMapOvr>
</p:sld>
</file>