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1c5da4d2044e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54fd2467e4d77"/>
  </p:sldMasterIdLst>
  <p:sldIdLst>
    <p:sldId xmlns:r="http://schemas.openxmlformats.org/officeDocument/2006/relationships" id="256" r:id="Re00b1a9d8d43427e"/>
    <p:sldId xmlns:r="http://schemas.openxmlformats.org/officeDocument/2006/relationships" id="257" r:id="R0bd875815de1499c"/>
    <p:sldId xmlns:r="http://schemas.openxmlformats.org/officeDocument/2006/relationships" id="258" r:id="Raab4a53170484274"/>
    <p:sldId xmlns:r="http://schemas.openxmlformats.org/officeDocument/2006/relationships" id="259" r:id="R4911930b32584cbf"/>
    <p:sldId xmlns:r="http://schemas.openxmlformats.org/officeDocument/2006/relationships" id="260" r:id="Rc6a2a8e46cad41e9"/>
    <p:sldId xmlns:r="http://schemas.openxmlformats.org/officeDocument/2006/relationships" id="261" r:id="Rf6bc9f7a90f74adb"/>
    <p:sldId xmlns:r="http://schemas.openxmlformats.org/officeDocument/2006/relationships" id="262" r:id="Rdc34a585b1e04f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54fd2467e4d77" /><Relationship Type="http://schemas.openxmlformats.org/officeDocument/2006/relationships/slide" Target="/ppt/slides/slide1.xml" Id="Re00b1a9d8d43427e" /><Relationship Type="http://schemas.openxmlformats.org/officeDocument/2006/relationships/slide" Target="/ppt/slides/slide2.xml" Id="R0bd875815de1499c" /><Relationship Type="http://schemas.openxmlformats.org/officeDocument/2006/relationships/slide" Target="/ppt/slides/slide3.xml" Id="Raab4a53170484274" /><Relationship Type="http://schemas.openxmlformats.org/officeDocument/2006/relationships/slide" Target="/ppt/slides/slide4.xml" Id="R4911930b32584cbf" /><Relationship Type="http://schemas.openxmlformats.org/officeDocument/2006/relationships/slide" Target="/ppt/slides/slide5.xml" Id="Rc6a2a8e46cad41e9" /><Relationship Type="http://schemas.openxmlformats.org/officeDocument/2006/relationships/slide" Target="/ppt/slides/slide6.xml" Id="Rf6bc9f7a90f74adb" /><Relationship Type="http://schemas.openxmlformats.org/officeDocument/2006/relationships/slide" Target="/ppt/slides/slide7.xml" Id="Rdc34a585b1e04f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59d1c4f5149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fb4d7d22648ad" /><Relationship Type="http://schemas.openxmlformats.org/officeDocument/2006/relationships/theme" Target="/ppt/slideMasters/theme/theme1.xml" Id="Rc02545fc941b4b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efb4d7d22648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c49ca233545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b60f8d19444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141115dde42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987df60ce41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30ce13efe47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8ab330f2a42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9f988679046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