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59b276224341a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0e738d8ee743d2"/>
  </p:sldMasterIdLst>
  <p:sldIdLst>
    <p:sldId xmlns:r="http://schemas.openxmlformats.org/officeDocument/2006/relationships" id="256" r:id="R0290fcce5b98492a"/>
    <p:sldId xmlns:r="http://schemas.openxmlformats.org/officeDocument/2006/relationships" id="257" r:id="R7983d3987b82429f"/>
    <p:sldId xmlns:r="http://schemas.openxmlformats.org/officeDocument/2006/relationships" id="258" r:id="Ra861ed2da2a6467c"/>
    <p:sldId xmlns:r="http://schemas.openxmlformats.org/officeDocument/2006/relationships" id="259" r:id="Rac2c37b23db64578"/>
    <p:sldId xmlns:r="http://schemas.openxmlformats.org/officeDocument/2006/relationships" id="260" r:id="Ra4b5c7970d5b4956"/>
    <p:sldId xmlns:r="http://schemas.openxmlformats.org/officeDocument/2006/relationships" id="261" r:id="Rccac6596845d4bda"/>
    <p:sldId xmlns:r="http://schemas.openxmlformats.org/officeDocument/2006/relationships" id="262" r:id="Rb4c46f6534ef4e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0e738d8ee743d2" /><Relationship Type="http://schemas.openxmlformats.org/officeDocument/2006/relationships/slide" Target="/ppt/slides/slide1.xml" Id="R0290fcce5b98492a" /><Relationship Type="http://schemas.openxmlformats.org/officeDocument/2006/relationships/slide" Target="/ppt/slides/slide2.xml" Id="R7983d3987b82429f" /><Relationship Type="http://schemas.openxmlformats.org/officeDocument/2006/relationships/slide" Target="/ppt/slides/slide3.xml" Id="Ra861ed2da2a6467c" /><Relationship Type="http://schemas.openxmlformats.org/officeDocument/2006/relationships/slide" Target="/ppt/slides/slide4.xml" Id="Rac2c37b23db64578" /><Relationship Type="http://schemas.openxmlformats.org/officeDocument/2006/relationships/slide" Target="/ppt/slides/slide5.xml" Id="Ra4b5c7970d5b4956" /><Relationship Type="http://schemas.openxmlformats.org/officeDocument/2006/relationships/slide" Target="/ppt/slides/slide6.xml" Id="Rccac6596845d4bda" /><Relationship Type="http://schemas.openxmlformats.org/officeDocument/2006/relationships/slide" Target="/ppt/slides/slide7.xml" Id="Rb4c46f6534ef4e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40f4df643b64c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95e083aece4e9c" /><Relationship Type="http://schemas.openxmlformats.org/officeDocument/2006/relationships/theme" Target="/ppt/slideMasters/theme/theme1.xml" Id="R80f4893486ed458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795e083aece4e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b0c0560df940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a53d61b7b48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2d13c9a749469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e838693568460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4e643f510d474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41b083e644a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9649122fd44c4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ARCTIC GLASSTUDIO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ARCTIC GLASSTUDIO AS ble etablert [år] og holder til i Berlevåg.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1 093 331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47 774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1 371 043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2 621 309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SALATHE DANIELA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SALATHE DIETER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9980 Berlevåg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 98 11 55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kontor@arcticglasstudio.no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www.arcticglasstudio.no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968 804 081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ARCTIC GLASSTUDIO AS</a:t>
            </a:r>
          </a:p>
        </p:txBody>
      </p:sp>
    </p:spTree>
  </p:cSld>
  <p:clrMapOvr>
    <a:masterClrMapping xmlns:a="http://schemas.openxmlformats.org/drawingml/2006/main"/>
  </p:clrMapOvr>
</p:sld>
</file>