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82590289be45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0abb4e344b411e"/>
  </p:sldMasterIdLst>
  <p:sldIdLst>
    <p:sldId xmlns:r="http://schemas.openxmlformats.org/officeDocument/2006/relationships" id="256" r:id="R63a69eb681c549e2"/>
    <p:sldId xmlns:r="http://schemas.openxmlformats.org/officeDocument/2006/relationships" id="257" r:id="R82a82e30164748eb"/>
    <p:sldId xmlns:r="http://schemas.openxmlformats.org/officeDocument/2006/relationships" id="258" r:id="R3a8d4f3f783640f5"/>
    <p:sldId xmlns:r="http://schemas.openxmlformats.org/officeDocument/2006/relationships" id="259" r:id="R5d293141ca754e49"/>
    <p:sldId xmlns:r="http://schemas.openxmlformats.org/officeDocument/2006/relationships" id="260" r:id="Rbff7440c6e514cd7"/>
    <p:sldId xmlns:r="http://schemas.openxmlformats.org/officeDocument/2006/relationships" id="261" r:id="R69a329c3af184341"/>
    <p:sldId xmlns:r="http://schemas.openxmlformats.org/officeDocument/2006/relationships" id="262" r:id="R6c9dac3436fd46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abb4e344b411e" /><Relationship Type="http://schemas.openxmlformats.org/officeDocument/2006/relationships/slide" Target="/ppt/slides/slide1.xml" Id="R63a69eb681c549e2" /><Relationship Type="http://schemas.openxmlformats.org/officeDocument/2006/relationships/slide" Target="/ppt/slides/slide2.xml" Id="R82a82e30164748eb" /><Relationship Type="http://schemas.openxmlformats.org/officeDocument/2006/relationships/slide" Target="/ppt/slides/slide3.xml" Id="R3a8d4f3f783640f5" /><Relationship Type="http://schemas.openxmlformats.org/officeDocument/2006/relationships/slide" Target="/ppt/slides/slide4.xml" Id="R5d293141ca754e49" /><Relationship Type="http://schemas.openxmlformats.org/officeDocument/2006/relationships/slide" Target="/ppt/slides/slide5.xml" Id="Rbff7440c6e514cd7" /><Relationship Type="http://schemas.openxmlformats.org/officeDocument/2006/relationships/slide" Target="/ppt/slides/slide6.xml" Id="R69a329c3af184341" /><Relationship Type="http://schemas.openxmlformats.org/officeDocument/2006/relationships/slide" Target="/ppt/slides/slide7.xml" Id="R6c9dac3436fd46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cc35e204a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5d1ddf6bb4875" /><Relationship Type="http://schemas.openxmlformats.org/officeDocument/2006/relationships/theme" Target="/ppt/slideMasters/theme/theme1.xml" Id="R153df478324340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15d1ddf6bb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5c298d05a48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8fe180106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aaf2cf28f49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a6a6fa82d47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b80e4ebc84e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a4266f2fc4c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f4bf2c25041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DIVIDENDE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DIVIDENDE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5 884 741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3 731 792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DUNDER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SOLATI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SPURS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Complér Accounting AS, Vestre Strømkaien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63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twh@shape.as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968 790 404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