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58e5bd77384c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f19447e21704780"/>
  </p:sldMasterIdLst>
  <p:sldIdLst>
    <p:sldId xmlns:r="http://schemas.openxmlformats.org/officeDocument/2006/relationships" id="256" r:id="R11af8e3618344fe7"/>
    <p:sldId xmlns:r="http://schemas.openxmlformats.org/officeDocument/2006/relationships" id="257" r:id="R0641b93f791b42f9"/>
    <p:sldId xmlns:r="http://schemas.openxmlformats.org/officeDocument/2006/relationships" id="258" r:id="R3bcc1bb9b0c24f22"/>
    <p:sldId xmlns:r="http://schemas.openxmlformats.org/officeDocument/2006/relationships" id="259" r:id="R21dfec7d73d64301"/>
    <p:sldId xmlns:r="http://schemas.openxmlformats.org/officeDocument/2006/relationships" id="260" r:id="Ref86afa2cd7141de"/>
    <p:sldId xmlns:r="http://schemas.openxmlformats.org/officeDocument/2006/relationships" id="261" r:id="R0a1caf25d28d4969"/>
    <p:sldId xmlns:r="http://schemas.openxmlformats.org/officeDocument/2006/relationships" id="262" r:id="Re93223e02fc84a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19447e21704780" /><Relationship Type="http://schemas.openxmlformats.org/officeDocument/2006/relationships/slide" Target="/ppt/slides/slide1.xml" Id="R11af8e3618344fe7" /><Relationship Type="http://schemas.openxmlformats.org/officeDocument/2006/relationships/slide" Target="/ppt/slides/slide2.xml" Id="R0641b93f791b42f9" /><Relationship Type="http://schemas.openxmlformats.org/officeDocument/2006/relationships/slide" Target="/ppt/slides/slide3.xml" Id="R3bcc1bb9b0c24f22" /><Relationship Type="http://schemas.openxmlformats.org/officeDocument/2006/relationships/slide" Target="/ppt/slides/slide4.xml" Id="R21dfec7d73d64301" /><Relationship Type="http://schemas.openxmlformats.org/officeDocument/2006/relationships/slide" Target="/ppt/slides/slide5.xml" Id="Ref86afa2cd7141de" /><Relationship Type="http://schemas.openxmlformats.org/officeDocument/2006/relationships/slide" Target="/ppt/slides/slide6.xml" Id="R0a1caf25d28d4969" /><Relationship Type="http://schemas.openxmlformats.org/officeDocument/2006/relationships/slide" Target="/ppt/slides/slide7.xml" Id="Re93223e02fc84a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a719e7f9e14b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d9208d1d5e4e91" /><Relationship Type="http://schemas.openxmlformats.org/officeDocument/2006/relationships/theme" Target="/ppt/slideMasters/theme/theme1.xml" Id="Rae2df4f6446546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d9208d1d5e4e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1ea4d95c8444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40a17dd23a44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e1faec37bd41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9efdac044047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c1b339dda4476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d7037a9b5e480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9c7950bf7d47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WIIKS REGNSKAPSKONTOR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WIIKS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WIIKS REGNSKAPSKONTOR AS ble etablert [år] og holder til i Kjøllefjord.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WIIKS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WIIKS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WIIKS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7 296 591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515 535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407 520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1 498 997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2 542 298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WIIKS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CHRISTOFFER HOLM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LILAND INGEBJØRG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PEDERSEN BJØRN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WIIK MARITA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WIIKS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Strandveien 145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9790 Kjøllefjord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78 49 97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nordkyn@accountor.no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968 784 358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WIIKS REGNSKAPSKONTOR AS</a:t>
            </a:r>
          </a:p>
        </p:txBody>
      </p:sp>
    </p:spTree>
  </p:cSld>
  <p:clrMapOvr>
    <a:masterClrMapping xmlns:a="http://schemas.openxmlformats.org/drawingml/2006/main"/>
  </p:clrMapOvr>
</p:sld>
</file>