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d5d2694afdb4b6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9abf88747784d2a"/>
  </p:sldMasterIdLst>
  <p:sldIdLst>
    <p:sldId xmlns:r="http://schemas.openxmlformats.org/officeDocument/2006/relationships" id="256" r:id="R63bd9bef57304447"/>
    <p:sldId xmlns:r="http://schemas.openxmlformats.org/officeDocument/2006/relationships" id="257" r:id="R25f2535aba554d43"/>
    <p:sldId xmlns:r="http://schemas.openxmlformats.org/officeDocument/2006/relationships" id="258" r:id="R148efbce137a4e1e"/>
    <p:sldId xmlns:r="http://schemas.openxmlformats.org/officeDocument/2006/relationships" id="259" r:id="R6e3a5efb1de64851"/>
    <p:sldId xmlns:r="http://schemas.openxmlformats.org/officeDocument/2006/relationships" id="260" r:id="R84696e9386524fa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9abf88747784d2a" /><Relationship Type="http://schemas.openxmlformats.org/officeDocument/2006/relationships/slide" Target="/ppt/slides/slide1.xml" Id="R63bd9bef57304447" /><Relationship Type="http://schemas.openxmlformats.org/officeDocument/2006/relationships/slide" Target="/ppt/slides/slide2.xml" Id="R25f2535aba554d43" /><Relationship Type="http://schemas.openxmlformats.org/officeDocument/2006/relationships/slide" Target="/ppt/slides/slide3.xml" Id="R148efbce137a4e1e" /><Relationship Type="http://schemas.openxmlformats.org/officeDocument/2006/relationships/slide" Target="/ppt/slides/slide4.xml" Id="R6e3a5efb1de64851" /><Relationship Type="http://schemas.openxmlformats.org/officeDocument/2006/relationships/slide" Target="/ppt/slides/slide5.xml" Id="R84696e9386524fa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db4604899c44d5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03d5abb7f84306" /><Relationship Type="http://schemas.openxmlformats.org/officeDocument/2006/relationships/theme" Target="/ppt/slideMasters/theme/theme1.xml" Id="Rcdf4b1669679471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903d5abb7f8430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8d3b731b794c0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a4e293d9404a0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b9cc13f69c40f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1c1404c73d4e8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454c3fe4754f9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BALAKLAVAS KJØKKEN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BALAKLAVAS KJØKKEN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BALAKLAVAS KJØKKEN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BALAKLAVAS KJØKKEN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BALAKLAVAS KJØKKEN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BALAKLAVAS KJØKKEN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968 754 939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BALAKLAVAS KJØKKEN AS</a:t>
            </a:r>
          </a:p>
        </p:txBody>
      </p:sp>
    </p:spTree>
  </p:cSld>
  <p:clrMapOvr>
    <a:masterClrMapping xmlns:a="http://schemas.openxmlformats.org/drawingml/2006/main"/>
  </p:clrMapOvr>
</p:sld>
</file>