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8e65f0e1384e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d6413671254401"/>
  </p:sldMasterIdLst>
  <p:sldIdLst>
    <p:sldId xmlns:r="http://schemas.openxmlformats.org/officeDocument/2006/relationships" id="256" r:id="R07344007967241fb"/>
    <p:sldId xmlns:r="http://schemas.openxmlformats.org/officeDocument/2006/relationships" id="257" r:id="R7fbc14aaa4624b11"/>
    <p:sldId xmlns:r="http://schemas.openxmlformats.org/officeDocument/2006/relationships" id="258" r:id="Rabc95d31933e4dfd"/>
    <p:sldId xmlns:r="http://schemas.openxmlformats.org/officeDocument/2006/relationships" id="259" r:id="R55c5a17e2e3e40eb"/>
    <p:sldId xmlns:r="http://schemas.openxmlformats.org/officeDocument/2006/relationships" id="260" r:id="Rb1e8526f53444389"/>
    <p:sldId xmlns:r="http://schemas.openxmlformats.org/officeDocument/2006/relationships" id="261" r:id="Re4ee4ae31f734c6d"/>
    <p:sldId xmlns:r="http://schemas.openxmlformats.org/officeDocument/2006/relationships" id="262" r:id="Ra234849cb09b40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6413671254401" /><Relationship Type="http://schemas.openxmlformats.org/officeDocument/2006/relationships/slide" Target="/ppt/slides/slide1.xml" Id="R07344007967241fb" /><Relationship Type="http://schemas.openxmlformats.org/officeDocument/2006/relationships/slide" Target="/ppt/slides/slide2.xml" Id="R7fbc14aaa4624b11" /><Relationship Type="http://schemas.openxmlformats.org/officeDocument/2006/relationships/slide" Target="/ppt/slides/slide3.xml" Id="Rabc95d31933e4dfd" /><Relationship Type="http://schemas.openxmlformats.org/officeDocument/2006/relationships/slide" Target="/ppt/slides/slide4.xml" Id="R55c5a17e2e3e40eb" /><Relationship Type="http://schemas.openxmlformats.org/officeDocument/2006/relationships/slide" Target="/ppt/slides/slide5.xml" Id="Rb1e8526f53444389" /><Relationship Type="http://schemas.openxmlformats.org/officeDocument/2006/relationships/slide" Target="/ppt/slides/slide6.xml" Id="Re4ee4ae31f734c6d" /><Relationship Type="http://schemas.openxmlformats.org/officeDocument/2006/relationships/slide" Target="/ppt/slides/slide7.xml" Id="Ra234849cb09b40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4e7d9d195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6271da7ba49c9" /><Relationship Type="http://schemas.openxmlformats.org/officeDocument/2006/relationships/theme" Target="/ppt/slideMasters/theme/theme1.xml" Id="Rf00517c219d04d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a6271da7ba49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ca8e2385244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acf6ffc6144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89e6c154d4e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76f824ddd4a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5b0f52d2147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c461b068549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0a2ecc25948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HOLDING AS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