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281911e8a047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b35ca8437f4bf4"/>
  </p:sldMasterIdLst>
  <p:sldIdLst>
    <p:sldId xmlns:r="http://schemas.openxmlformats.org/officeDocument/2006/relationships" id="256" r:id="R8c4a6a0a890d4513"/>
    <p:sldId xmlns:r="http://schemas.openxmlformats.org/officeDocument/2006/relationships" id="257" r:id="R0350d25731704b21"/>
    <p:sldId xmlns:r="http://schemas.openxmlformats.org/officeDocument/2006/relationships" id="258" r:id="Rcfe735a0e1fb4431"/>
    <p:sldId xmlns:r="http://schemas.openxmlformats.org/officeDocument/2006/relationships" id="259" r:id="R23aa3a48fe68406b"/>
    <p:sldId xmlns:r="http://schemas.openxmlformats.org/officeDocument/2006/relationships" id="260" r:id="R63bee2a4a00446ad"/>
    <p:sldId xmlns:r="http://schemas.openxmlformats.org/officeDocument/2006/relationships" id="261" r:id="Rf542b28ee2154a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b35ca8437f4bf4" /><Relationship Type="http://schemas.openxmlformats.org/officeDocument/2006/relationships/slide" Target="/ppt/slides/slide1.xml" Id="R8c4a6a0a890d4513" /><Relationship Type="http://schemas.openxmlformats.org/officeDocument/2006/relationships/slide" Target="/ppt/slides/slide2.xml" Id="R0350d25731704b21" /><Relationship Type="http://schemas.openxmlformats.org/officeDocument/2006/relationships/slide" Target="/ppt/slides/slide3.xml" Id="Rcfe735a0e1fb4431" /><Relationship Type="http://schemas.openxmlformats.org/officeDocument/2006/relationships/slide" Target="/ppt/slides/slide4.xml" Id="R23aa3a48fe68406b" /><Relationship Type="http://schemas.openxmlformats.org/officeDocument/2006/relationships/slide" Target="/ppt/slides/slide5.xml" Id="R63bee2a4a00446ad" /><Relationship Type="http://schemas.openxmlformats.org/officeDocument/2006/relationships/slide" Target="/ppt/slides/slide6.xml" Id="Rf542b28ee2154a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fac157cd2145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e8a64fd644080" /><Relationship Type="http://schemas.openxmlformats.org/officeDocument/2006/relationships/theme" Target="/ppt/slideMasters/theme/theme1.xml" Id="R602b55697b7543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be8a64fd6440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292f5068004b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450ee9a7e46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d6a0adebc4e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45f64b156048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24ea840db4b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de0f3ea114c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HLM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C. Sundts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5004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55 04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hlm@hlm.no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968 749 021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