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3ba13f6ee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0c262fd9fd40b4"/>
  </p:sldMasterIdLst>
  <p:sldIdLst>
    <p:sldId xmlns:r="http://schemas.openxmlformats.org/officeDocument/2006/relationships" id="256" r:id="Rb63014ad9cd949ea"/>
    <p:sldId xmlns:r="http://schemas.openxmlformats.org/officeDocument/2006/relationships" id="257" r:id="R5950742195994c7e"/>
    <p:sldId xmlns:r="http://schemas.openxmlformats.org/officeDocument/2006/relationships" id="258" r:id="R33428f2348924a88"/>
    <p:sldId xmlns:r="http://schemas.openxmlformats.org/officeDocument/2006/relationships" id="259" r:id="R0c12a2e5d13242ab"/>
    <p:sldId xmlns:r="http://schemas.openxmlformats.org/officeDocument/2006/relationships" id="260" r:id="Rb2051e3620af4108"/>
    <p:sldId xmlns:r="http://schemas.openxmlformats.org/officeDocument/2006/relationships" id="261" r:id="R1e9067cc403f4bda"/>
    <p:sldId xmlns:r="http://schemas.openxmlformats.org/officeDocument/2006/relationships" id="262" r:id="Rfb11a96a3e2045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c262fd9fd40b4" /><Relationship Type="http://schemas.openxmlformats.org/officeDocument/2006/relationships/slide" Target="/ppt/slides/slide1.xml" Id="Rb63014ad9cd949ea" /><Relationship Type="http://schemas.openxmlformats.org/officeDocument/2006/relationships/slide" Target="/ppt/slides/slide2.xml" Id="R5950742195994c7e" /><Relationship Type="http://schemas.openxmlformats.org/officeDocument/2006/relationships/slide" Target="/ppt/slides/slide3.xml" Id="R33428f2348924a88" /><Relationship Type="http://schemas.openxmlformats.org/officeDocument/2006/relationships/slide" Target="/ppt/slides/slide4.xml" Id="R0c12a2e5d13242ab" /><Relationship Type="http://schemas.openxmlformats.org/officeDocument/2006/relationships/slide" Target="/ppt/slides/slide5.xml" Id="Rb2051e3620af4108" /><Relationship Type="http://schemas.openxmlformats.org/officeDocument/2006/relationships/slide" Target="/ppt/slides/slide6.xml" Id="R1e9067cc403f4bda" /><Relationship Type="http://schemas.openxmlformats.org/officeDocument/2006/relationships/slide" Target="/ppt/slides/slide7.xml" Id="Rfb11a96a3e2045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05912333e4a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95529628c49b2" /><Relationship Type="http://schemas.openxmlformats.org/officeDocument/2006/relationships/theme" Target="/ppt/slideMasters/theme/theme1.xml" Id="R8b69cc48c22343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95529628c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070657f5f44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2f95775814a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dc0a26f494c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806f81663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31d7e4855c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376c13e842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f8ffd4ae0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GERH GJØSTØL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GERH GJØSTØL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GERH GJØSTØL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GERH GJØSTØL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GERH GJØSTØL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GERH GJØSTØL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548 009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1 148 680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GERH GJØSTØL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GJØSTØL KNUT GERHARD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GERH GJØSTØL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968 706 721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GERH GJØSTØL AS</a:t>
            </a:r>
          </a:p>
        </p:txBody>
      </p:sp>
    </p:spTree>
  </p:cSld>
  <p:clrMapOvr>
    <a:masterClrMapping xmlns:a="http://schemas.openxmlformats.org/drawingml/2006/main"/>
  </p:clrMapOvr>
</p:sld>
</file>