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8b49282f8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4b709a0e64f3d"/>
  </p:sldMasterIdLst>
  <p:sldIdLst>
    <p:sldId xmlns:r="http://schemas.openxmlformats.org/officeDocument/2006/relationships" id="256" r:id="R67e038e55aaa41f5"/>
    <p:sldId xmlns:r="http://schemas.openxmlformats.org/officeDocument/2006/relationships" id="257" r:id="R11569c2f86c340bd"/>
    <p:sldId xmlns:r="http://schemas.openxmlformats.org/officeDocument/2006/relationships" id="258" r:id="R4c9af63fcc594f98"/>
    <p:sldId xmlns:r="http://schemas.openxmlformats.org/officeDocument/2006/relationships" id="259" r:id="Rbc135b659f594c8d"/>
    <p:sldId xmlns:r="http://schemas.openxmlformats.org/officeDocument/2006/relationships" id="260" r:id="Rc95b2b85c6a5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4b709a0e64f3d" /><Relationship Type="http://schemas.openxmlformats.org/officeDocument/2006/relationships/slide" Target="/ppt/slides/slide1.xml" Id="R67e038e55aaa41f5" /><Relationship Type="http://schemas.openxmlformats.org/officeDocument/2006/relationships/slide" Target="/ppt/slides/slide2.xml" Id="R11569c2f86c340bd" /><Relationship Type="http://schemas.openxmlformats.org/officeDocument/2006/relationships/slide" Target="/ppt/slides/slide3.xml" Id="R4c9af63fcc594f98" /><Relationship Type="http://schemas.openxmlformats.org/officeDocument/2006/relationships/slide" Target="/ppt/slides/slide4.xml" Id="Rbc135b659f594c8d" /><Relationship Type="http://schemas.openxmlformats.org/officeDocument/2006/relationships/slide" Target="/ppt/slides/slide5.xml" Id="Rc95b2b85c6a5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5ab7df375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efeda33c945ec" /><Relationship Type="http://schemas.openxmlformats.org/officeDocument/2006/relationships/theme" Target="/ppt/slideMasters/theme/theme1.xml" Id="R3bfbf5eccd3e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efeda33c9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2e50c5f56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cfcd47e3e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5d9a55498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6ad325d8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83d125301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