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61acc9d10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c2fdf508aa4a17"/>
  </p:sldMasterIdLst>
  <p:sldIdLst>
    <p:sldId xmlns:r="http://schemas.openxmlformats.org/officeDocument/2006/relationships" id="256" r:id="R7ed13930ee0c48d8"/>
    <p:sldId xmlns:r="http://schemas.openxmlformats.org/officeDocument/2006/relationships" id="257" r:id="Rc529a12f26e5469e"/>
    <p:sldId xmlns:r="http://schemas.openxmlformats.org/officeDocument/2006/relationships" id="258" r:id="Rce3ce10f51214646"/>
    <p:sldId xmlns:r="http://schemas.openxmlformats.org/officeDocument/2006/relationships" id="259" r:id="Ra12fc55a62644b24"/>
    <p:sldId xmlns:r="http://schemas.openxmlformats.org/officeDocument/2006/relationships" id="260" r:id="Rcd3f81a251db45e2"/>
    <p:sldId xmlns:r="http://schemas.openxmlformats.org/officeDocument/2006/relationships" id="261" r:id="R6ecc0729810442cd"/>
    <p:sldId xmlns:r="http://schemas.openxmlformats.org/officeDocument/2006/relationships" id="262" r:id="R4c4b1b557e2942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2fdf508aa4a17" /><Relationship Type="http://schemas.openxmlformats.org/officeDocument/2006/relationships/slide" Target="/ppt/slides/slide1.xml" Id="R7ed13930ee0c48d8" /><Relationship Type="http://schemas.openxmlformats.org/officeDocument/2006/relationships/slide" Target="/ppt/slides/slide2.xml" Id="Rc529a12f26e5469e" /><Relationship Type="http://schemas.openxmlformats.org/officeDocument/2006/relationships/slide" Target="/ppt/slides/slide3.xml" Id="Rce3ce10f51214646" /><Relationship Type="http://schemas.openxmlformats.org/officeDocument/2006/relationships/slide" Target="/ppt/slides/slide4.xml" Id="Ra12fc55a62644b24" /><Relationship Type="http://schemas.openxmlformats.org/officeDocument/2006/relationships/slide" Target="/ppt/slides/slide5.xml" Id="Rcd3f81a251db45e2" /><Relationship Type="http://schemas.openxmlformats.org/officeDocument/2006/relationships/slide" Target="/ppt/slides/slide6.xml" Id="R6ecc0729810442cd" /><Relationship Type="http://schemas.openxmlformats.org/officeDocument/2006/relationships/slide" Target="/ppt/slides/slide7.xml" Id="R4c4b1b557e2942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ffa38a82f42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ce1a3603447b1" /><Relationship Type="http://schemas.openxmlformats.org/officeDocument/2006/relationships/theme" Target="/ppt/slideMasters/theme/theme1.xml" Id="R2f85d19f8715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fce1a3603447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aea445274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ccd4d6c2c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b330dc00a4e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fb7da029e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0b116cfd949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9824de5b24f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d94a3911d45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BIOAKVA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BIOAKVA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BIOAKVA AS ble etablert [år] og holder til i Lundegrend.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BIOAKVA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BIOAKVA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BIOAKVA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−371 527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9 155 988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51 351 709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53 565 671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BIOAKVA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WATHNE EINAR  –  79,0 %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WATHNE EVA KARIN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WATHNE MARIA IVETT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WATHNE RICHARD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BIOAKVA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5690 Lundegrend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968 703 250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BIOAKVA AS</a:t>
            </a:r>
          </a:p>
        </p:txBody>
      </p:sp>
    </p:spTree>
  </p:cSld>
  <p:clrMapOvr>
    <a:masterClrMapping xmlns:a="http://schemas.openxmlformats.org/drawingml/2006/main"/>
  </p:clrMapOvr>
</p:sld>
</file>