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a02a9fbb44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0cc6620ce248e1"/>
  </p:sldMasterIdLst>
  <p:sldIdLst>
    <p:sldId xmlns:r="http://schemas.openxmlformats.org/officeDocument/2006/relationships" id="256" r:id="R62842264d36f494c"/>
    <p:sldId xmlns:r="http://schemas.openxmlformats.org/officeDocument/2006/relationships" id="257" r:id="R997318a0081343fa"/>
    <p:sldId xmlns:r="http://schemas.openxmlformats.org/officeDocument/2006/relationships" id="258" r:id="R654396a998954d4f"/>
    <p:sldId xmlns:r="http://schemas.openxmlformats.org/officeDocument/2006/relationships" id="259" r:id="Re4c9b67abc6c494f"/>
    <p:sldId xmlns:r="http://schemas.openxmlformats.org/officeDocument/2006/relationships" id="260" r:id="R0023b3ecd3b1415d"/>
    <p:sldId xmlns:r="http://schemas.openxmlformats.org/officeDocument/2006/relationships" id="261" r:id="R3f7e2e9299d043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cc6620ce248e1" /><Relationship Type="http://schemas.openxmlformats.org/officeDocument/2006/relationships/slide" Target="/ppt/slides/slide1.xml" Id="R62842264d36f494c" /><Relationship Type="http://schemas.openxmlformats.org/officeDocument/2006/relationships/slide" Target="/ppt/slides/slide2.xml" Id="R997318a0081343fa" /><Relationship Type="http://schemas.openxmlformats.org/officeDocument/2006/relationships/slide" Target="/ppt/slides/slide3.xml" Id="R654396a998954d4f" /><Relationship Type="http://schemas.openxmlformats.org/officeDocument/2006/relationships/slide" Target="/ppt/slides/slide4.xml" Id="Re4c9b67abc6c494f" /><Relationship Type="http://schemas.openxmlformats.org/officeDocument/2006/relationships/slide" Target="/ppt/slides/slide5.xml" Id="R0023b3ecd3b1415d" /><Relationship Type="http://schemas.openxmlformats.org/officeDocument/2006/relationships/slide" Target="/ppt/slides/slide6.xml" Id="R3f7e2e9299d043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f465c0a9c44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a1fad96454894" /><Relationship Type="http://schemas.openxmlformats.org/officeDocument/2006/relationships/theme" Target="/ppt/slideMasters/theme/theme1.xml" Id="Rbb5353bc278944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a1fad964548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5d7fd0fc847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e04a110a6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6d7f0f2e644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510d46c6647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b02f6ff95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84cb8949a42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HIMA SECURITY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HIMA SECURITY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THORE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968 678 442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 SECURITY AS</a:t>
            </a:r>
          </a:p>
        </p:txBody>
      </p:sp>
    </p:spTree>
  </p:cSld>
  <p:clrMapOvr>
    <a:masterClrMapping xmlns:a="http://schemas.openxmlformats.org/drawingml/2006/main"/>
  </p:clrMapOvr>
</p:sld>
</file>