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824532811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8cd2b44bf4186"/>
  </p:sldMasterIdLst>
  <p:sldIdLst>
    <p:sldId xmlns:r="http://schemas.openxmlformats.org/officeDocument/2006/relationships" id="256" r:id="Rb051e4f8db114299"/>
    <p:sldId xmlns:r="http://schemas.openxmlformats.org/officeDocument/2006/relationships" id="257" r:id="R5249a69c04a8496f"/>
    <p:sldId xmlns:r="http://schemas.openxmlformats.org/officeDocument/2006/relationships" id="258" r:id="R14fc50aa4cfe4c05"/>
    <p:sldId xmlns:r="http://schemas.openxmlformats.org/officeDocument/2006/relationships" id="259" r:id="R2617818c642a4acf"/>
    <p:sldId xmlns:r="http://schemas.openxmlformats.org/officeDocument/2006/relationships" id="260" r:id="R81bb476937a44e5b"/>
    <p:sldId xmlns:r="http://schemas.openxmlformats.org/officeDocument/2006/relationships" id="261" r:id="Rf02eaa8a4a754e5c"/>
    <p:sldId xmlns:r="http://schemas.openxmlformats.org/officeDocument/2006/relationships" id="262" r:id="R6f49038ecab9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8cd2b44bf4186" /><Relationship Type="http://schemas.openxmlformats.org/officeDocument/2006/relationships/slide" Target="/ppt/slides/slide1.xml" Id="Rb051e4f8db114299" /><Relationship Type="http://schemas.openxmlformats.org/officeDocument/2006/relationships/slide" Target="/ppt/slides/slide2.xml" Id="R5249a69c04a8496f" /><Relationship Type="http://schemas.openxmlformats.org/officeDocument/2006/relationships/slide" Target="/ppt/slides/slide3.xml" Id="R14fc50aa4cfe4c05" /><Relationship Type="http://schemas.openxmlformats.org/officeDocument/2006/relationships/slide" Target="/ppt/slides/slide4.xml" Id="R2617818c642a4acf" /><Relationship Type="http://schemas.openxmlformats.org/officeDocument/2006/relationships/slide" Target="/ppt/slides/slide5.xml" Id="R81bb476937a44e5b" /><Relationship Type="http://schemas.openxmlformats.org/officeDocument/2006/relationships/slide" Target="/ppt/slides/slide6.xml" Id="Rf02eaa8a4a754e5c" /><Relationship Type="http://schemas.openxmlformats.org/officeDocument/2006/relationships/slide" Target="/ppt/slides/slide7.xml" Id="R6f49038ecab9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ad3b07f84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90fa7347a4003" /><Relationship Type="http://schemas.openxmlformats.org/officeDocument/2006/relationships/theme" Target="/ppt/slideMasters/theme/theme1.xml" Id="R6c8e277c3c3346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90fa7347a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a24f812de43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fb586900b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58f46949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9ced847da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bcef67f9a4a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9074c51e5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3a18f50f2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ATLANTERPRODUKTER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ATLANTERPRODUKTER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20 328 433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−854 374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−667 222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6 287 276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10 773 064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Havnekvartalet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76080880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968 651 242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ATLANTERPRODUKTER AS</a:t>
            </a:r>
          </a:p>
        </p:txBody>
      </p:sp>
    </p:spTree>
  </p:cSld>
  <p:clrMapOvr>
    <a:masterClrMapping xmlns:a="http://schemas.openxmlformats.org/drawingml/2006/main"/>
  </p:clrMapOvr>
</p:sld>
</file>