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2b100b550a41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941c19b76841fc"/>
  </p:sldMasterIdLst>
  <p:sldIdLst>
    <p:sldId xmlns:r="http://schemas.openxmlformats.org/officeDocument/2006/relationships" id="256" r:id="R521df958ef034c36"/>
    <p:sldId xmlns:r="http://schemas.openxmlformats.org/officeDocument/2006/relationships" id="257" r:id="Rd595c676a92a4f04"/>
    <p:sldId xmlns:r="http://schemas.openxmlformats.org/officeDocument/2006/relationships" id="258" r:id="Rf31c9051dee54ac3"/>
    <p:sldId xmlns:r="http://schemas.openxmlformats.org/officeDocument/2006/relationships" id="259" r:id="R710779e960864b99"/>
    <p:sldId xmlns:r="http://schemas.openxmlformats.org/officeDocument/2006/relationships" id="260" r:id="R5643a01fd00d4fcf"/>
    <p:sldId xmlns:r="http://schemas.openxmlformats.org/officeDocument/2006/relationships" id="261" r:id="Rf5dd913e692c4933"/>
    <p:sldId xmlns:r="http://schemas.openxmlformats.org/officeDocument/2006/relationships" id="262" r:id="R447027cefd4e48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941c19b76841fc" /><Relationship Type="http://schemas.openxmlformats.org/officeDocument/2006/relationships/slide" Target="/ppt/slides/slide1.xml" Id="R521df958ef034c36" /><Relationship Type="http://schemas.openxmlformats.org/officeDocument/2006/relationships/slide" Target="/ppt/slides/slide2.xml" Id="Rd595c676a92a4f04" /><Relationship Type="http://schemas.openxmlformats.org/officeDocument/2006/relationships/slide" Target="/ppt/slides/slide3.xml" Id="Rf31c9051dee54ac3" /><Relationship Type="http://schemas.openxmlformats.org/officeDocument/2006/relationships/slide" Target="/ppt/slides/slide4.xml" Id="R710779e960864b99" /><Relationship Type="http://schemas.openxmlformats.org/officeDocument/2006/relationships/slide" Target="/ppt/slides/slide5.xml" Id="R5643a01fd00d4fcf" /><Relationship Type="http://schemas.openxmlformats.org/officeDocument/2006/relationships/slide" Target="/ppt/slides/slide6.xml" Id="Rf5dd913e692c4933" /><Relationship Type="http://schemas.openxmlformats.org/officeDocument/2006/relationships/slide" Target="/ppt/slides/slide7.xml" Id="R447027cefd4e48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13da8f200e4b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1737cb73e4b40" /><Relationship Type="http://schemas.openxmlformats.org/officeDocument/2006/relationships/theme" Target="/ppt/slideMasters/theme/theme1.xml" Id="R776e0883a7bc44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41737cb73e4b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1b21fe21e48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3500e583346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e93d3cd0d4a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b1e0b58ae4b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df5fbc3f042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33ad6b9af42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bc8d103f84c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PARANOVA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PARANOVA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−55 276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−3 641 623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PARANOVA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Aider Sørlandet AS, Vestre Strandgate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94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968 650 459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PARANOVA AS</a:t>
            </a:r>
          </a:p>
        </p:txBody>
      </p:sp>
    </p:spTree>
  </p:cSld>
  <p:clrMapOvr>
    <a:masterClrMapping xmlns:a="http://schemas.openxmlformats.org/drawingml/2006/main"/>
  </p:clrMapOvr>
</p:sld>
</file>